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2" r:id="rId15"/>
    <p:sldId id="273" r:id="rId16"/>
    <p:sldId id="271" r:id="rId17"/>
    <p:sldId id="269" r:id="rId18"/>
    <p:sldId id="270" r:id="rId19"/>
    <p:sldId id="278" r:id="rId20"/>
    <p:sldId id="274" r:id="rId21"/>
    <p:sldId id="275" r:id="rId22"/>
    <p:sldId id="276" r:id="rId23"/>
    <p:sldId id="277" r:id="rId24"/>
    <p:sldId id="279" r:id="rId25"/>
    <p:sldId id="280" r:id="rId26"/>
    <p:sldId id="281" r:id="rId27"/>
    <p:sldId id="282" r:id="rId28"/>
    <p:sldId id="283" r:id="rId29"/>
    <p:sldId id="284" r:id="rId30"/>
    <p:sldId id="285" r:id="rId31"/>
    <p:sldId id="286" r:id="rId32"/>
    <p:sldId id="288" r:id="rId33"/>
    <p:sldId id="287" r:id="rId34"/>
    <p:sldId id="289" r:id="rId3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80000"/>
      </a:lnSpc>
      <a:spcBef>
        <a:spcPts val="0"/>
      </a:spcBef>
      <a:spcAft>
        <a:spcPts val="0"/>
      </a:spcAft>
      <a:buClrTx/>
      <a:buSzTx/>
      <a:buFontTx/>
      <a:buNone/>
      <a:tabLst/>
      <a:defRPr kumimoji="0" sz="11200" b="0" i="0" u="none" strike="noStrike" cap="none" spc="0" normalizeH="0" baseline="0">
        <a:ln>
          <a:noFill/>
        </a:ln>
        <a:solidFill>
          <a:srgbClr val="373887"/>
        </a:solidFill>
        <a:effectLst/>
        <a:uFillTx/>
        <a:latin typeface="Arial Black"/>
        <a:ea typeface="Arial Black"/>
        <a:cs typeface="Arial Black"/>
        <a:sym typeface="Arial Black"/>
      </a:defRPr>
    </a:lvl1pPr>
    <a:lvl2pPr marL="0" marR="0" indent="0" algn="ctr" defTabSz="825500" rtl="0" fontAlgn="auto" latinLnBrk="0" hangingPunct="0">
      <a:lnSpc>
        <a:spcPct val="80000"/>
      </a:lnSpc>
      <a:spcBef>
        <a:spcPts val="0"/>
      </a:spcBef>
      <a:spcAft>
        <a:spcPts val="0"/>
      </a:spcAft>
      <a:buClrTx/>
      <a:buSzTx/>
      <a:buFontTx/>
      <a:buNone/>
      <a:tabLst/>
      <a:defRPr kumimoji="0" sz="11200" b="0" i="0" u="none" strike="noStrike" cap="none" spc="0" normalizeH="0" baseline="0">
        <a:ln>
          <a:noFill/>
        </a:ln>
        <a:solidFill>
          <a:srgbClr val="373887"/>
        </a:solidFill>
        <a:effectLst/>
        <a:uFillTx/>
        <a:latin typeface="Arial Black"/>
        <a:ea typeface="Arial Black"/>
        <a:cs typeface="Arial Black"/>
        <a:sym typeface="Arial Black"/>
      </a:defRPr>
    </a:lvl2pPr>
    <a:lvl3pPr marL="0" marR="0" indent="0" algn="ctr" defTabSz="825500" rtl="0" fontAlgn="auto" latinLnBrk="0" hangingPunct="0">
      <a:lnSpc>
        <a:spcPct val="80000"/>
      </a:lnSpc>
      <a:spcBef>
        <a:spcPts val="0"/>
      </a:spcBef>
      <a:spcAft>
        <a:spcPts val="0"/>
      </a:spcAft>
      <a:buClrTx/>
      <a:buSzTx/>
      <a:buFontTx/>
      <a:buNone/>
      <a:tabLst/>
      <a:defRPr kumimoji="0" sz="11200" b="0" i="0" u="none" strike="noStrike" cap="none" spc="0" normalizeH="0" baseline="0">
        <a:ln>
          <a:noFill/>
        </a:ln>
        <a:solidFill>
          <a:srgbClr val="373887"/>
        </a:solidFill>
        <a:effectLst/>
        <a:uFillTx/>
        <a:latin typeface="Arial Black"/>
        <a:ea typeface="Arial Black"/>
        <a:cs typeface="Arial Black"/>
        <a:sym typeface="Arial Black"/>
      </a:defRPr>
    </a:lvl3pPr>
    <a:lvl4pPr marL="0" marR="0" indent="0" algn="ctr" defTabSz="825500" rtl="0" fontAlgn="auto" latinLnBrk="0" hangingPunct="0">
      <a:lnSpc>
        <a:spcPct val="80000"/>
      </a:lnSpc>
      <a:spcBef>
        <a:spcPts val="0"/>
      </a:spcBef>
      <a:spcAft>
        <a:spcPts val="0"/>
      </a:spcAft>
      <a:buClrTx/>
      <a:buSzTx/>
      <a:buFontTx/>
      <a:buNone/>
      <a:tabLst/>
      <a:defRPr kumimoji="0" sz="11200" b="0" i="0" u="none" strike="noStrike" cap="none" spc="0" normalizeH="0" baseline="0">
        <a:ln>
          <a:noFill/>
        </a:ln>
        <a:solidFill>
          <a:srgbClr val="373887"/>
        </a:solidFill>
        <a:effectLst/>
        <a:uFillTx/>
        <a:latin typeface="Arial Black"/>
        <a:ea typeface="Arial Black"/>
        <a:cs typeface="Arial Black"/>
        <a:sym typeface="Arial Black"/>
      </a:defRPr>
    </a:lvl4pPr>
    <a:lvl5pPr marL="0" marR="0" indent="0" algn="ctr" defTabSz="825500" rtl="0" fontAlgn="auto" latinLnBrk="0" hangingPunct="0">
      <a:lnSpc>
        <a:spcPct val="80000"/>
      </a:lnSpc>
      <a:spcBef>
        <a:spcPts val="0"/>
      </a:spcBef>
      <a:spcAft>
        <a:spcPts val="0"/>
      </a:spcAft>
      <a:buClrTx/>
      <a:buSzTx/>
      <a:buFontTx/>
      <a:buNone/>
      <a:tabLst/>
      <a:defRPr kumimoji="0" sz="11200" b="0" i="0" u="none" strike="noStrike" cap="none" spc="0" normalizeH="0" baseline="0">
        <a:ln>
          <a:noFill/>
        </a:ln>
        <a:solidFill>
          <a:srgbClr val="373887"/>
        </a:solidFill>
        <a:effectLst/>
        <a:uFillTx/>
        <a:latin typeface="Arial Black"/>
        <a:ea typeface="Arial Black"/>
        <a:cs typeface="Arial Black"/>
        <a:sym typeface="Arial Black"/>
      </a:defRPr>
    </a:lvl5pPr>
    <a:lvl6pPr marL="0" marR="0" indent="0" algn="ctr" defTabSz="825500" rtl="0" fontAlgn="auto" latinLnBrk="0" hangingPunct="0">
      <a:lnSpc>
        <a:spcPct val="80000"/>
      </a:lnSpc>
      <a:spcBef>
        <a:spcPts val="0"/>
      </a:spcBef>
      <a:spcAft>
        <a:spcPts val="0"/>
      </a:spcAft>
      <a:buClrTx/>
      <a:buSzTx/>
      <a:buFontTx/>
      <a:buNone/>
      <a:tabLst/>
      <a:defRPr kumimoji="0" sz="11200" b="0" i="0" u="none" strike="noStrike" cap="none" spc="0" normalizeH="0" baseline="0">
        <a:ln>
          <a:noFill/>
        </a:ln>
        <a:solidFill>
          <a:srgbClr val="373887"/>
        </a:solidFill>
        <a:effectLst/>
        <a:uFillTx/>
        <a:latin typeface="Arial Black"/>
        <a:ea typeface="Arial Black"/>
        <a:cs typeface="Arial Black"/>
        <a:sym typeface="Arial Black"/>
      </a:defRPr>
    </a:lvl6pPr>
    <a:lvl7pPr marL="0" marR="0" indent="0" algn="ctr" defTabSz="825500" rtl="0" fontAlgn="auto" latinLnBrk="0" hangingPunct="0">
      <a:lnSpc>
        <a:spcPct val="80000"/>
      </a:lnSpc>
      <a:spcBef>
        <a:spcPts val="0"/>
      </a:spcBef>
      <a:spcAft>
        <a:spcPts val="0"/>
      </a:spcAft>
      <a:buClrTx/>
      <a:buSzTx/>
      <a:buFontTx/>
      <a:buNone/>
      <a:tabLst/>
      <a:defRPr kumimoji="0" sz="11200" b="0" i="0" u="none" strike="noStrike" cap="none" spc="0" normalizeH="0" baseline="0">
        <a:ln>
          <a:noFill/>
        </a:ln>
        <a:solidFill>
          <a:srgbClr val="373887"/>
        </a:solidFill>
        <a:effectLst/>
        <a:uFillTx/>
        <a:latin typeface="Arial Black"/>
        <a:ea typeface="Arial Black"/>
        <a:cs typeface="Arial Black"/>
        <a:sym typeface="Arial Black"/>
      </a:defRPr>
    </a:lvl7pPr>
    <a:lvl8pPr marL="0" marR="0" indent="0" algn="ctr" defTabSz="825500" rtl="0" fontAlgn="auto" latinLnBrk="0" hangingPunct="0">
      <a:lnSpc>
        <a:spcPct val="80000"/>
      </a:lnSpc>
      <a:spcBef>
        <a:spcPts val="0"/>
      </a:spcBef>
      <a:spcAft>
        <a:spcPts val="0"/>
      </a:spcAft>
      <a:buClrTx/>
      <a:buSzTx/>
      <a:buFontTx/>
      <a:buNone/>
      <a:tabLst/>
      <a:defRPr kumimoji="0" sz="11200" b="0" i="0" u="none" strike="noStrike" cap="none" spc="0" normalizeH="0" baseline="0">
        <a:ln>
          <a:noFill/>
        </a:ln>
        <a:solidFill>
          <a:srgbClr val="373887"/>
        </a:solidFill>
        <a:effectLst/>
        <a:uFillTx/>
        <a:latin typeface="Arial Black"/>
        <a:ea typeface="Arial Black"/>
        <a:cs typeface="Arial Black"/>
        <a:sym typeface="Arial Black"/>
      </a:defRPr>
    </a:lvl8pPr>
    <a:lvl9pPr marL="0" marR="0" indent="0" algn="ctr" defTabSz="825500" rtl="0" fontAlgn="auto" latinLnBrk="0" hangingPunct="0">
      <a:lnSpc>
        <a:spcPct val="80000"/>
      </a:lnSpc>
      <a:spcBef>
        <a:spcPts val="0"/>
      </a:spcBef>
      <a:spcAft>
        <a:spcPts val="0"/>
      </a:spcAft>
      <a:buClrTx/>
      <a:buSzTx/>
      <a:buFontTx/>
      <a:buNone/>
      <a:tabLst/>
      <a:defRPr kumimoji="0" sz="11200" b="0" i="0" u="none" strike="noStrike" cap="none" spc="0" normalizeH="0" baseline="0">
        <a:ln>
          <a:noFill/>
        </a:ln>
        <a:solidFill>
          <a:srgbClr val="373887"/>
        </a:solidFill>
        <a:effectLst/>
        <a:uFillTx/>
        <a:latin typeface="Arial Black"/>
        <a:ea typeface="Arial Black"/>
        <a:cs typeface="Arial Black"/>
        <a:sym typeface="Arial Black"/>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Light"/>
          <a:ea typeface="Helvetica Light"/>
          <a:cs typeface="Helvetica Light"/>
        </a:font>
        <a:srgbClr val="878650"/>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rgbClr val="CAD2E8"/>
          </a:solidFill>
        </a:fill>
      </a:tcStyle>
    </a:wholeTbl>
    <a:band2H>
      <a:tcTxStyle/>
      <a:tcStyle>
        <a:tcBdr/>
        <a:fill>
          <a:solidFill>
            <a:srgbClr val="E6EAF4"/>
          </a:solidFill>
        </a:fill>
      </a:tcStyle>
    </a:band2H>
    <a:firstCol>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chemeClr val="accent1"/>
          </a:solidFill>
        </a:fill>
      </a:tcStyle>
    </a:firstCol>
    <a:lastRow>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381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chemeClr val="accent1"/>
          </a:solidFill>
        </a:fill>
      </a:tcStyle>
    </a:lastRow>
    <a:firstRow>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381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chemeClr val="accent1"/>
          </a:solidFill>
        </a:fill>
      </a:tcStyle>
    </a:firstRow>
  </a:tblStyle>
  <a:tblStyle styleId="{C7B018BB-80A7-4F77-B60F-C8B233D01FF8}" styleName="">
    <a:tblBg/>
    <a:wholeTbl>
      <a:tcTxStyle b="off" i="off">
        <a:font>
          <a:latin typeface="Helvetica Light"/>
          <a:ea typeface="Helvetica Light"/>
          <a:cs typeface="Helvetica Light"/>
        </a:font>
        <a:srgbClr val="878650"/>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rgbClr val="F2E7CB"/>
          </a:solidFill>
        </a:fill>
      </a:tcStyle>
    </a:wholeTbl>
    <a:band2H>
      <a:tcTxStyle/>
      <a:tcStyle>
        <a:tcBdr/>
        <a:fill>
          <a:solidFill>
            <a:srgbClr val="F8F4E7"/>
          </a:solidFill>
        </a:fill>
      </a:tcStyle>
    </a:band2H>
    <a:firstCol>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chemeClr val="accent3"/>
          </a:solidFill>
        </a:fill>
      </a:tcStyle>
    </a:firstCol>
    <a:lastRow>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381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chemeClr val="accent3"/>
          </a:solidFill>
        </a:fill>
      </a:tcStyle>
    </a:lastRow>
    <a:firstRow>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381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chemeClr val="accent3"/>
          </a:solidFill>
        </a:fill>
      </a:tcStyle>
    </a:firstRow>
  </a:tblStyle>
  <a:tblStyle styleId="{EEE7283C-3CF3-47DC-8721-378D4A62B228}" styleName="">
    <a:tblBg/>
    <a:wholeTbl>
      <a:tcTxStyle b="off" i="off">
        <a:font>
          <a:latin typeface="Helvetica Light"/>
          <a:ea typeface="Helvetica Light"/>
          <a:cs typeface="Helvetica Light"/>
        </a:font>
        <a:srgbClr val="878650"/>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rgbClr val="D5CDDE"/>
          </a:solidFill>
        </a:fill>
      </a:tcStyle>
    </a:wholeTbl>
    <a:band2H>
      <a:tcTxStyle/>
      <a:tcStyle>
        <a:tcBdr/>
        <a:fill>
          <a:solidFill>
            <a:srgbClr val="EBE8EF"/>
          </a:solidFill>
        </a:fill>
      </a:tcStyle>
    </a:band2H>
    <a:firstCol>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chemeClr val="accent6"/>
          </a:solidFill>
        </a:fill>
      </a:tcStyle>
    </a:firstCol>
    <a:lastRow>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381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chemeClr val="accent6"/>
          </a:solidFill>
        </a:fill>
      </a:tcStyle>
    </a:lastRow>
    <a:firstRow>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381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chemeClr val="accent6"/>
          </a:solidFill>
        </a:fill>
      </a:tcStyle>
    </a:firstRow>
  </a:tblStyle>
  <a:tblStyle styleId="{CF821DB8-F4EB-4A41-A1BA-3FCAFE7338EE}" styleName="">
    <a:tblBg/>
    <a:wholeTbl>
      <a:tcTxStyle b="off" i="off">
        <a:font>
          <a:latin typeface="Helvetica Light"/>
          <a:ea typeface="Helvetica Light"/>
          <a:cs typeface="Helvetica Light"/>
        </a:font>
        <a:srgbClr val="87865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DEDE8"/>
          </a:solidFill>
        </a:fill>
      </a:tcStyle>
    </a:wholeTbl>
    <a:band2H>
      <a:tcTxStyle/>
      <a:tcStyle>
        <a:tcBdr/>
        <a:fill>
          <a:solidFill>
            <a:srgbClr val="373887"/>
          </a:solidFill>
        </a:fill>
      </a:tcStyle>
    </a:band2H>
    <a:firstCol>
      <a:tcTxStyle b="on" i="off">
        <a:fontRef idx="major">
          <a:srgbClr val="373887"/>
        </a:fontRef>
        <a:srgbClr val="373887"/>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878650"/>
        </a:fontRef>
        <a:srgbClr val="878650"/>
      </a:tcTxStyle>
      <a:tcStyle>
        <a:tcBdr>
          <a:left>
            <a:ln w="12700" cap="flat">
              <a:noFill/>
              <a:miter lim="400000"/>
            </a:ln>
          </a:left>
          <a:right>
            <a:ln w="12700" cap="flat">
              <a:noFill/>
              <a:miter lim="400000"/>
            </a:ln>
          </a:right>
          <a:top>
            <a:ln w="50800" cap="flat">
              <a:solidFill>
                <a:srgbClr val="878650"/>
              </a:solidFill>
              <a:prstDash val="solid"/>
              <a:round/>
            </a:ln>
          </a:top>
          <a:bottom>
            <a:ln w="25400" cap="flat">
              <a:solidFill>
                <a:srgbClr val="878650"/>
              </a:solidFill>
              <a:prstDash val="solid"/>
              <a:round/>
            </a:ln>
          </a:bottom>
          <a:insideH>
            <a:ln w="12700" cap="flat">
              <a:noFill/>
              <a:miter lim="400000"/>
            </a:ln>
          </a:insideH>
          <a:insideV>
            <a:ln w="12700" cap="flat">
              <a:noFill/>
              <a:miter lim="400000"/>
            </a:ln>
          </a:insideV>
        </a:tcBdr>
        <a:fill>
          <a:solidFill>
            <a:srgbClr val="373887"/>
          </a:solidFill>
        </a:fill>
      </a:tcStyle>
    </a:lastRow>
    <a:firstRow>
      <a:tcTxStyle b="on" i="off">
        <a:fontRef idx="major">
          <a:srgbClr val="373887"/>
        </a:fontRef>
        <a:srgbClr val="373887"/>
      </a:tcTxStyle>
      <a:tcStyle>
        <a:tcBdr>
          <a:left>
            <a:ln w="12700" cap="flat">
              <a:noFill/>
              <a:miter lim="400000"/>
            </a:ln>
          </a:left>
          <a:right>
            <a:ln w="12700" cap="flat">
              <a:noFill/>
              <a:miter lim="400000"/>
            </a:ln>
          </a:right>
          <a:top>
            <a:ln w="25400" cap="flat">
              <a:solidFill>
                <a:srgbClr val="878650"/>
              </a:solidFill>
              <a:prstDash val="solid"/>
              <a:round/>
            </a:ln>
          </a:top>
          <a:bottom>
            <a:ln w="25400" cap="flat">
              <a:solidFill>
                <a:srgbClr val="87865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Helvetica Light"/>
          <a:ea typeface="Helvetica Light"/>
          <a:cs typeface="Helvetica Light"/>
        </a:font>
        <a:srgbClr val="878650"/>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rgbClr val="D9D8CF"/>
          </a:solidFill>
        </a:fill>
      </a:tcStyle>
    </a:wholeTbl>
    <a:band2H>
      <a:tcTxStyle/>
      <a:tcStyle>
        <a:tcBdr/>
        <a:fill>
          <a:solidFill>
            <a:srgbClr val="EDEDE8"/>
          </a:solidFill>
        </a:fill>
      </a:tcStyle>
    </a:band2H>
    <a:firstCol>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rgbClr val="878650"/>
          </a:solidFill>
        </a:fill>
      </a:tcStyle>
    </a:firstCol>
    <a:lastRow>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381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rgbClr val="878650"/>
          </a:solidFill>
        </a:fill>
      </a:tcStyle>
    </a:lastRow>
    <a:firstRow>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381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rgbClr val="878650"/>
          </a:solidFill>
        </a:fill>
      </a:tcStyle>
    </a:firstRow>
  </a:tblStyle>
  <a:tblStyle styleId="{2708684C-4D16-4618-839F-0558EEFCDFE6}" styleName="">
    <a:tblBg/>
    <a:wholeTbl>
      <a:tcTxStyle b="off" i="off">
        <a:font>
          <a:latin typeface="Helvetica Light"/>
          <a:ea typeface="Helvetica Light"/>
          <a:cs typeface="Helvetica Light"/>
        </a:font>
        <a:srgbClr val="373887"/>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rgbClr val="373887">
              <a:alpha val="20000"/>
            </a:srgbClr>
          </a:solidFill>
        </a:fill>
      </a:tcStyle>
    </a:wholeTbl>
    <a:band2H>
      <a:tcTxStyle/>
      <a:tcStyle>
        <a:tcBdr/>
        <a:fill>
          <a:solidFill>
            <a:srgbClr val="FFFFFF"/>
          </a:solidFill>
        </a:fill>
      </a:tcStyle>
    </a:band2H>
    <a:firstCol>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rgbClr val="373887">
              <a:alpha val="20000"/>
            </a:srgbClr>
          </a:solidFill>
        </a:fill>
      </a:tcStyle>
    </a:firstCol>
    <a:lastRow>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508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noFill/>
        </a:fill>
      </a:tcStyle>
    </a:lastRow>
    <a:firstRow>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254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62"/>
    <p:restoredTop sz="80045"/>
  </p:normalViewPr>
  <p:slideViewPr>
    <p:cSldViewPr snapToGrid="0" snapToObjects="1">
      <p:cViewPr varScale="1">
        <p:scale>
          <a:sx n="43" d="100"/>
          <a:sy n="43" d="100"/>
        </p:scale>
        <p:origin x="1136"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3" name="Shape 33"/>
          <p:cNvSpPr>
            <a:spLocks noGrp="1" noRot="1" noChangeAspect="1"/>
          </p:cNvSpPr>
          <p:nvPr>
            <p:ph type="sldImg"/>
          </p:nvPr>
        </p:nvSpPr>
        <p:spPr>
          <a:xfrm>
            <a:off x="1143000" y="685800"/>
            <a:ext cx="4572000" cy="3429000"/>
          </a:xfrm>
          <a:prstGeom prst="rect">
            <a:avLst/>
          </a:prstGeom>
        </p:spPr>
        <p:txBody>
          <a:bodyPr/>
          <a:lstStyle/>
          <a:p>
            <a:endParaRPr/>
          </a:p>
        </p:txBody>
      </p:sp>
      <p:sp>
        <p:nvSpPr>
          <p:cNvPr id="34" name="Shape 34"/>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882975680"/>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indent="-457200">
              <a:buAutoNum type="arabicPeriod"/>
            </a:pPr>
            <a:r>
              <a:rPr lang="et-EE" sz="2200" dirty="0">
                <a:effectLst/>
                <a:latin typeface="+mn-lt"/>
                <a:ea typeface="+mn-ea"/>
                <a:cs typeface="+mn-cs"/>
                <a:sym typeface="Helvetica Neue"/>
              </a:rPr>
              <a:t>slaid. </a:t>
            </a:r>
            <a:r>
              <a:rPr lang="et-EE" sz="2400" dirty="0">
                <a:effectLst/>
                <a:latin typeface="+mn-lt"/>
                <a:ea typeface="+mn-ea"/>
                <a:cs typeface="+mn-cs"/>
                <a:sym typeface="Arial"/>
              </a:rPr>
              <a:t> </a:t>
            </a:r>
            <a:r>
              <a:rPr lang="et-EE" sz="2400" dirty="0" err="1">
                <a:effectLst/>
                <a:latin typeface="+mn-lt"/>
                <a:ea typeface="+mn-ea"/>
                <a:cs typeface="+mn-cs"/>
                <a:sym typeface="Arial"/>
              </a:rPr>
              <a:t>Добро</a:t>
            </a:r>
            <a:r>
              <a:rPr lang="et-EE" sz="2400" dirty="0">
                <a:effectLst/>
                <a:latin typeface="+mn-lt"/>
                <a:ea typeface="+mn-ea"/>
                <a:cs typeface="+mn-cs"/>
                <a:sym typeface="Arial"/>
              </a:rPr>
              <a:t> </a:t>
            </a:r>
            <a:r>
              <a:rPr lang="et-EE" sz="2400" dirty="0" err="1">
                <a:effectLst/>
                <a:latin typeface="+mn-lt"/>
                <a:ea typeface="+mn-ea"/>
                <a:cs typeface="+mn-cs"/>
                <a:sym typeface="Arial"/>
              </a:rPr>
              <a:t>пожаловать</a:t>
            </a:r>
            <a:r>
              <a:rPr lang="et-EE" sz="2400" dirty="0">
                <a:effectLst/>
                <a:latin typeface="+mn-lt"/>
                <a:ea typeface="+mn-ea"/>
                <a:cs typeface="+mn-cs"/>
                <a:sym typeface="Arial"/>
              </a:rPr>
              <a:t> </a:t>
            </a:r>
            <a:r>
              <a:rPr lang="et-EE" sz="2400" dirty="0" err="1">
                <a:effectLst/>
                <a:latin typeface="+mn-lt"/>
                <a:ea typeface="+mn-ea"/>
                <a:cs typeface="+mn-cs"/>
                <a:sym typeface="Arial"/>
              </a:rPr>
              <a:t>на</a:t>
            </a:r>
            <a:r>
              <a:rPr lang="et-EE" sz="2400" dirty="0">
                <a:effectLst/>
                <a:latin typeface="+mn-lt"/>
                <a:ea typeface="+mn-ea"/>
                <a:cs typeface="+mn-cs"/>
                <a:sym typeface="Arial"/>
              </a:rPr>
              <a:t> </a:t>
            </a:r>
            <a:r>
              <a:rPr lang="et-EE" sz="2400" dirty="0" err="1">
                <a:effectLst/>
                <a:latin typeface="+mn-lt"/>
                <a:ea typeface="+mn-ea"/>
                <a:cs typeface="+mn-cs"/>
                <a:sym typeface="Arial"/>
              </a:rPr>
              <a:t>ур</a:t>
            </a:r>
            <a:r>
              <a:rPr lang="ru-RU" sz="2400" dirty="0" err="1">
                <a:effectLst/>
                <a:latin typeface="+mn-lt"/>
                <a:ea typeface="+mn-ea"/>
                <a:cs typeface="+mn-cs"/>
                <a:sym typeface="Arial"/>
              </a:rPr>
              <a:t>ок</a:t>
            </a:r>
            <a:r>
              <a:rPr lang="ru-RU" sz="2400" dirty="0">
                <a:effectLst/>
                <a:latin typeface="+mn-lt"/>
                <a:ea typeface="+mn-ea"/>
                <a:cs typeface="+mn-cs"/>
                <a:sym typeface="Arial"/>
              </a:rPr>
              <a:t> </a:t>
            </a:r>
            <a:r>
              <a:rPr lang="et-EE" sz="2400" dirty="0" err="1">
                <a:effectLst/>
                <a:latin typeface="+mn-lt"/>
                <a:ea typeface="+mn-ea"/>
                <a:cs typeface="+mn-cs"/>
                <a:sym typeface="Arial"/>
              </a:rPr>
              <a:t>Суукооль</a:t>
            </a:r>
            <a:r>
              <a:rPr lang="et-EE" sz="2400" dirty="0">
                <a:effectLst/>
                <a:latin typeface="+mn-lt"/>
                <a:ea typeface="+mn-ea"/>
                <a:cs typeface="+mn-cs"/>
                <a:sym typeface="Arial"/>
              </a:rPr>
              <a:t>. </a:t>
            </a:r>
            <a:r>
              <a:rPr lang="et-EE" sz="2400" dirty="0" err="1">
                <a:effectLst/>
                <a:latin typeface="+mn-lt"/>
                <a:ea typeface="+mn-ea"/>
                <a:cs typeface="+mn-cs"/>
                <a:sym typeface="Arial"/>
              </a:rPr>
              <a:t>Суукооль</a:t>
            </a:r>
            <a:r>
              <a:rPr lang="et-EE" sz="2400" dirty="0">
                <a:effectLst/>
                <a:latin typeface="+mn-lt"/>
                <a:ea typeface="+mn-ea"/>
                <a:cs typeface="+mn-cs"/>
                <a:sym typeface="Arial"/>
              </a:rPr>
              <a:t> </a:t>
            </a:r>
            <a:r>
              <a:rPr lang="et-EE" sz="2400" dirty="0" err="1">
                <a:effectLst/>
                <a:latin typeface="+mn-lt"/>
                <a:ea typeface="+mn-ea"/>
                <a:cs typeface="+mn-cs"/>
                <a:sym typeface="Arial"/>
              </a:rPr>
              <a:t>это</a:t>
            </a:r>
            <a:r>
              <a:rPr lang="et-EE" sz="2400" dirty="0">
                <a:effectLst/>
                <a:latin typeface="+mn-lt"/>
                <a:ea typeface="+mn-ea"/>
                <a:cs typeface="+mn-cs"/>
                <a:sym typeface="Arial"/>
              </a:rPr>
              <a:t> </a:t>
            </a:r>
            <a:r>
              <a:rPr lang="et-EE" sz="2400" dirty="0" err="1">
                <a:effectLst/>
                <a:latin typeface="+mn-lt"/>
                <a:ea typeface="+mn-ea"/>
                <a:cs typeface="+mn-cs"/>
                <a:sym typeface="Arial"/>
              </a:rPr>
              <a:t>совместный</a:t>
            </a:r>
            <a:r>
              <a:rPr lang="et-EE" sz="2400" dirty="0">
                <a:effectLst/>
                <a:latin typeface="+mn-lt"/>
                <a:ea typeface="+mn-ea"/>
                <a:cs typeface="+mn-cs"/>
                <a:sym typeface="Arial"/>
              </a:rPr>
              <a:t> </a:t>
            </a:r>
            <a:r>
              <a:rPr lang="et-EE" sz="2400" dirty="0" err="1">
                <a:effectLst/>
                <a:latin typeface="+mn-lt"/>
                <a:ea typeface="+mn-ea"/>
                <a:cs typeface="+mn-cs"/>
                <a:sym typeface="Arial"/>
              </a:rPr>
              <a:t>проект</a:t>
            </a:r>
            <a:r>
              <a:rPr lang="et-EE" sz="2400" dirty="0">
                <a:effectLst/>
                <a:latin typeface="+mn-lt"/>
                <a:ea typeface="+mn-ea"/>
                <a:cs typeface="+mn-cs"/>
                <a:sym typeface="Arial"/>
              </a:rPr>
              <a:t> Haigekassa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ассоциации</a:t>
            </a:r>
            <a:r>
              <a:rPr lang="et-EE" sz="2400" dirty="0">
                <a:effectLst/>
                <a:latin typeface="+mn-lt"/>
                <a:ea typeface="+mn-ea"/>
                <a:cs typeface="+mn-cs"/>
                <a:sym typeface="Arial"/>
              </a:rPr>
              <a:t> </a:t>
            </a:r>
            <a:r>
              <a:rPr lang="et-EE" sz="2400" dirty="0" err="1">
                <a:effectLst/>
                <a:latin typeface="+mn-lt"/>
                <a:ea typeface="+mn-ea"/>
                <a:cs typeface="+mn-cs"/>
                <a:sym typeface="Arial"/>
              </a:rPr>
              <a:t>стоматологов</a:t>
            </a:r>
            <a:r>
              <a:rPr lang="et-EE" sz="2400" dirty="0">
                <a:effectLst/>
                <a:latin typeface="+mn-lt"/>
                <a:ea typeface="+mn-ea"/>
                <a:cs typeface="+mn-cs"/>
                <a:sym typeface="Arial"/>
              </a:rPr>
              <a:t> </a:t>
            </a:r>
            <a:r>
              <a:rPr lang="et-EE" sz="2400" dirty="0" err="1">
                <a:effectLst/>
                <a:latin typeface="+mn-lt"/>
                <a:ea typeface="+mn-ea"/>
                <a:cs typeface="+mn-cs"/>
                <a:sym typeface="Arial"/>
              </a:rPr>
              <a:t>Эстонии</a:t>
            </a:r>
            <a:r>
              <a:rPr lang="et-EE" sz="2400" dirty="0">
                <a:effectLst/>
                <a:latin typeface="+mn-lt"/>
                <a:ea typeface="+mn-ea"/>
                <a:cs typeface="+mn-cs"/>
                <a:sym typeface="Arial"/>
              </a:rPr>
              <a:t>. </a:t>
            </a:r>
            <a:r>
              <a:rPr lang="et-EE" sz="2400" dirty="0" err="1">
                <a:effectLst/>
                <a:latin typeface="+mn-lt"/>
                <a:ea typeface="+mn-ea"/>
                <a:cs typeface="+mn-cs"/>
                <a:sym typeface="Arial"/>
              </a:rPr>
              <a:t>Цель</a:t>
            </a:r>
            <a:r>
              <a:rPr lang="et-EE" sz="2400" dirty="0">
                <a:effectLst/>
                <a:latin typeface="+mn-lt"/>
                <a:ea typeface="+mn-ea"/>
                <a:cs typeface="+mn-cs"/>
                <a:sym typeface="Arial"/>
              </a:rPr>
              <a:t> </a:t>
            </a:r>
            <a:r>
              <a:rPr lang="et-EE" sz="2400" dirty="0" err="1">
                <a:effectLst/>
                <a:latin typeface="+mn-lt"/>
                <a:ea typeface="+mn-ea"/>
                <a:cs typeface="+mn-cs"/>
                <a:sym typeface="Arial"/>
              </a:rPr>
              <a:t>проекта</a:t>
            </a:r>
            <a:r>
              <a:rPr lang="et-EE" sz="2400" dirty="0">
                <a:effectLst/>
                <a:latin typeface="+mn-lt"/>
                <a:ea typeface="+mn-ea"/>
                <a:cs typeface="+mn-cs"/>
                <a:sym typeface="Arial"/>
              </a:rPr>
              <a:t> – </a:t>
            </a:r>
            <a:r>
              <a:rPr lang="et-EE" sz="2400" dirty="0" err="1">
                <a:effectLst/>
                <a:latin typeface="+mn-lt"/>
                <a:ea typeface="+mn-ea"/>
                <a:cs typeface="+mn-cs"/>
                <a:sym typeface="Arial"/>
              </a:rPr>
              <a:t>вырастить</a:t>
            </a:r>
            <a:r>
              <a:rPr lang="et-EE" sz="2400" dirty="0">
                <a:effectLst/>
                <a:latin typeface="+mn-lt"/>
                <a:ea typeface="+mn-ea"/>
                <a:cs typeface="+mn-cs"/>
                <a:sym typeface="Arial"/>
              </a:rPr>
              <a:t> </a:t>
            </a:r>
            <a:r>
              <a:rPr lang="et-EE" sz="2400" dirty="0" err="1">
                <a:effectLst/>
                <a:latin typeface="+mn-lt"/>
                <a:ea typeface="+mn-ea"/>
                <a:cs typeface="+mn-cs"/>
                <a:sym typeface="Arial"/>
              </a:rPr>
              <a:t>в</a:t>
            </a:r>
            <a:r>
              <a:rPr lang="et-EE" sz="2400" dirty="0">
                <a:effectLst/>
                <a:latin typeface="+mn-lt"/>
                <a:ea typeface="+mn-ea"/>
                <a:cs typeface="+mn-cs"/>
                <a:sym typeface="Arial"/>
              </a:rPr>
              <a:t> </a:t>
            </a:r>
            <a:r>
              <a:rPr lang="et-EE" sz="2400" dirty="0" err="1">
                <a:effectLst/>
                <a:latin typeface="+mn-lt"/>
                <a:ea typeface="+mn-ea"/>
                <a:cs typeface="+mn-cs"/>
                <a:sym typeface="Arial"/>
              </a:rPr>
              <a:t>Эстонии</a:t>
            </a:r>
            <a:r>
              <a:rPr lang="et-EE" sz="2400" dirty="0">
                <a:effectLst/>
                <a:latin typeface="+mn-lt"/>
                <a:ea typeface="+mn-ea"/>
                <a:cs typeface="+mn-cs"/>
                <a:sym typeface="Arial"/>
              </a:rPr>
              <a:t> </a:t>
            </a:r>
            <a:r>
              <a:rPr lang="et-EE" sz="2400" dirty="0" err="1">
                <a:effectLst/>
                <a:latin typeface="+mn-lt"/>
                <a:ea typeface="+mn-ea"/>
                <a:cs typeface="+mn-cs"/>
                <a:sym typeface="Arial"/>
              </a:rPr>
              <a:t>поколение</a:t>
            </a:r>
            <a:r>
              <a:rPr lang="et-EE" sz="2400" dirty="0">
                <a:effectLst/>
                <a:latin typeface="+mn-lt"/>
                <a:ea typeface="+mn-ea"/>
                <a:cs typeface="+mn-cs"/>
                <a:sym typeface="Arial"/>
              </a:rPr>
              <a:t> </a:t>
            </a:r>
            <a:r>
              <a:rPr lang="et-EE" sz="2400" dirty="0" err="1">
                <a:effectLst/>
                <a:latin typeface="+mn-lt"/>
                <a:ea typeface="+mn-ea"/>
                <a:cs typeface="+mn-cs"/>
                <a:sym typeface="Arial"/>
              </a:rPr>
              <a:t>детей</a:t>
            </a:r>
            <a:r>
              <a:rPr lang="et-EE" sz="2400" dirty="0">
                <a:effectLst/>
                <a:latin typeface="+mn-lt"/>
                <a:ea typeface="+mn-ea"/>
                <a:cs typeface="+mn-cs"/>
                <a:sym typeface="Arial"/>
              </a:rPr>
              <a:t> </a:t>
            </a:r>
            <a:r>
              <a:rPr lang="et-EE" sz="2400" dirty="0" err="1">
                <a:effectLst/>
                <a:latin typeface="+mn-lt"/>
                <a:ea typeface="+mn-ea"/>
                <a:cs typeface="+mn-cs"/>
                <a:sym typeface="Arial"/>
              </a:rPr>
              <a:t>со</a:t>
            </a:r>
            <a:r>
              <a:rPr lang="et-EE" sz="2400" dirty="0">
                <a:effectLst/>
                <a:latin typeface="+mn-lt"/>
                <a:ea typeface="+mn-ea"/>
                <a:cs typeface="+mn-cs"/>
                <a:sym typeface="Arial"/>
              </a:rPr>
              <a:t> </a:t>
            </a:r>
            <a:r>
              <a:rPr lang="et-EE" sz="2400" dirty="0" err="1">
                <a:effectLst/>
                <a:latin typeface="+mn-lt"/>
                <a:ea typeface="+mn-ea"/>
                <a:cs typeface="+mn-cs"/>
                <a:sym typeface="Arial"/>
              </a:rPr>
              <a:t>здоровыми</a:t>
            </a:r>
            <a:r>
              <a:rPr lang="et-EE" sz="2400" dirty="0">
                <a:effectLst/>
                <a:latin typeface="+mn-lt"/>
                <a:ea typeface="+mn-ea"/>
                <a:cs typeface="+mn-cs"/>
                <a:sym typeface="Arial"/>
              </a:rPr>
              <a:t> </a:t>
            </a:r>
            <a:r>
              <a:rPr lang="et-EE" sz="2400" dirty="0" err="1">
                <a:effectLst/>
                <a:latin typeface="+mn-lt"/>
                <a:ea typeface="+mn-ea"/>
                <a:cs typeface="+mn-cs"/>
                <a:sym typeface="Arial"/>
              </a:rPr>
              <a:t>зубами</a:t>
            </a:r>
            <a:r>
              <a:rPr lang="et-EE" sz="2400" dirty="0">
                <a:effectLst/>
                <a:latin typeface="+mn-lt"/>
                <a:ea typeface="+mn-ea"/>
                <a:cs typeface="+mn-cs"/>
                <a:sym typeface="Arial"/>
              </a:rPr>
              <a:t>.</a:t>
            </a:r>
            <a:endParaRPr lang="en-US" sz="2400" dirty="0">
              <a:effectLst/>
              <a:latin typeface="+mn-lt"/>
              <a:ea typeface="+mn-ea"/>
              <a:cs typeface="+mn-cs"/>
              <a:sym typeface="Arial"/>
            </a:endParaRPr>
          </a:p>
          <a:p>
            <a:r>
              <a:rPr lang="et-EE" sz="2400" dirty="0">
                <a:effectLst/>
                <a:latin typeface="+mn-lt"/>
                <a:ea typeface="+mn-ea"/>
                <a:cs typeface="+mn-cs"/>
                <a:sym typeface="Arial"/>
              </a:rPr>
              <a:t>  </a:t>
            </a:r>
            <a:r>
              <a:rPr lang="et-EE" sz="2400" dirty="0" err="1">
                <a:effectLst/>
                <a:latin typeface="+mn-lt"/>
                <a:ea typeface="+mn-ea"/>
                <a:cs typeface="+mn-cs"/>
                <a:sym typeface="Arial"/>
              </a:rPr>
              <a:t>Меня</a:t>
            </a:r>
            <a:r>
              <a:rPr lang="et-EE" sz="2400" dirty="0">
                <a:effectLst/>
                <a:latin typeface="+mn-lt"/>
                <a:ea typeface="+mn-ea"/>
                <a:cs typeface="+mn-cs"/>
                <a:sym typeface="Arial"/>
              </a:rPr>
              <a:t> </a:t>
            </a:r>
            <a:r>
              <a:rPr lang="et-EE" sz="2400" dirty="0" err="1">
                <a:effectLst/>
                <a:latin typeface="+mn-lt"/>
                <a:ea typeface="+mn-ea"/>
                <a:cs typeface="+mn-cs"/>
                <a:sym typeface="Arial"/>
              </a:rPr>
              <a:t>зовут</a:t>
            </a:r>
            <a:r>
              <a:rPr lang="et-EE" sz="2400" dirty="0">
                <a:effectLst/>
                <a:latin typeface="+mn-lt"/>
                <a:ea typeface="+mn-ea"/>
                <a:cs typeface="+mn-cs"/>
                <a:sym typeface="Arial"/>
              </a:rPr>
              <a:t> </a:t>
            </a:r>
            <a:r>
              <a:rPr lang="et-EE" sz="2400" i="1" u="sng" dirty="0">
                <a:effectLst/>
                <a:latin typeface="+mn-lt"/>
                <a:ea typeface="+mn-ea"/>
                <a:cs typeface="+mn-cs"/>
                <a:sym typeface="Arial"/>
              </a:rPr>
              <a:t>(</a:t>
            </a:r>
            <a:r>
              <a:rPr lang="et-EE" sz="2400" i="1" u="sng" dirty="0" err="1">
                <a:effectLst/>
                <a:latin typeface="+mn-lt"/>
                <a:ea typeface="+mn-ea"/>
                <a:cs typeface="+mn-cs"/>
                <a:sym typeface="Arial"/>
              </a:rPr>
              <a:t>представьтесь</a:t>
            </a:r>
            <a:r>
              <a:rPr lang="et-EE" sz="2400" i="1" u="sng" dirty="0">
                <a:effectLst/>
                <a:latin typeface="+mn-lt"/>
                <a:ea typeface="+mn-ea"/>
                <a:cs typeface="+mn-cs"/>
                <a:sym typeface="Arial"/>
              </a:rPr>
              <a:t>). </a:t>
            </a:r>
            <a:r>
              <a:rPr lang="et-EE" sz="2400" dirty="0" err="1">
                <a:effectLst/>
                <a:latin typeface="+mn-lt"/>
                <a:ea typeface="+mn-ea"/>
                <a:cs typeface="+mn-cs"/>
                <a:sym typeface="Arial"/>
              </a:rPr>
              <a:t>Я</a:t>
            </a:r>
            <a:r>
              <a:rPr lang="et-EE" sz="2400" dirty="0">
                <a:effectLst/>
                <a:latin typeface="+mn-lt"/>
                <a:ea typeface="+mn-ea"/>
                <a:cs typeface="+mn-cs"/>
                <a:sym typeface="Arial"/>
              </a:rPr>
              <a:t> </a:t>
            </a:r>
            <a:r>
              <a:rPr lang="et-EE" sz="2400" dirty="0" err="1">
                <a:effectLst/>
                <a:latin typeface="+mn-lt"/>
                <a:ea typeface="+mn-ea"/>
                <a:cs typeface="+mn-cs"/>
                <a:sym typeface="Arial"/>
              </a:rPr>
              <a:t>расскажу</a:t>
            </a:r>
            <a:r>
              <a:rPr lang="et-EE" sz="2400" dirty="0">
                <a:effectLst/>
                <a:latin typeface="+mn-lt"/>
                <a:ea typeface="+mn-ea"/>
                <a:cs typeface="+mn-cs"/>
                <a:sym typeface="Arial"/>
              </a:rPr>
              <a:t> </a:t>
            </a:r>
            <a:r>
              <a:rPr lang="et-EE" sz="2400" dirty="0" err="1">
                <a:effectLst/>
                <a:latin typeface="+mn-lt"/>
                <a:ea typeface="+mn-ea"/>
                <a:cs typeface="+mn-cs"/>
                <a:sym typeface="Arial"/>
              </a:rPr>
              <a:t>о</a:t>
            </a:r>
            <a:r>
              <a:rPr lang="et-EE" sz="2400" dirty="0">
                <a:effectLst/>
                <a:latin typeface="+mn-lt"/>
                <a:ea typeface="+mn-ea"/>
                <a:cs typeface="+mn-cs"/>
                <a:sym typeface="Arial"/>
              </a:rPr>
              <a:t> </a:t>
            </a:r>
            <a:r>
              <a:rPr lang="et-EE" sz="2400" dirty="0" err="1">
                <a:effectLst/>
                <a:latin typeface="+mn-lt"/>
                <a:ea typeface="+mn-ea"/>
                <a:cs typeface="+mn-cs"/>
                <a:sym typeface="Arial"/>
              </a:rPr>
              <a:t>том</a:t>
            </a:r>
            <a:r>
              <a:rPr lang="et-EE" sz="2400" dirty="0">
                <a:effectLst/>
                <a:latin typeface="+mn-lt"/>
                <a:ea typeface="+mn-ea"/>
                <a:cs typeface="+mn-cs"/>
                <a:sym typeface="Arial"/>
              </a:rPr>
              <a:t>, </a:t>
            </a:r>
            <a:r>
              <a:rPr lang="et-EE" sz="2400" dirty="0" err="1">
                <a:effectLst/>
                <a:latin typeface="+mn-lt"/>
                <a:ea typeface="+mn-ea"/>
                <a:cs typeface="+mn-cs"/>
                <a:sym typeface="Arial"/>
              </a:rPr>
              <a:t>как</a:t>
            </a:r>
            <a:r>
              <a:rPr lang="et-EE" sz="2400" dirty="0">
                <a:effectLst/>
                <a:latin typeface="+mn-lt"/>
                <a:ea typeface="+mn-ea"/>
                <a:cs typeface="+mn-cs"/>
                <a:sym typeface="Arial"/>
              </a:rPr>
              <a:t> </a:t>
            </a:r>
            <a:r>
              <a:rPr lang="et-EE" sz="2400" dirty="0" err="1">
                <a:effectLst/>
                <a:latin typeface="+mn-lt"/>
                <a:ea typeface="+mn-ea"/>
                <a:cs typeface="+mn-cs"/>
                <a:sym typeface="Arial"/>
              </a:rPr>
              <a:t>сохранить</a:t>
            </a:r>
            <a:r>
              <a:rPr lang="et-EE" sz="2400" dirty="0">
                <a:effectLst/>
                <a:latin typeface="+mn-lt"/>
                <a:ea typeface="+mn-ea"/>
                <a:cs typeface="+mn-cs"/>
                <a:sym typeface="Arial"/>
              </a:rPr>
              <a:t> </a:t>
            </a:r>
            <a:r>
              <a:rPr lang="et-EE" sz="2400" dirty="0" err="1">
                <a:effectLst/>
                <a:latin typeface="+mn-lt"/>
                <a:ea typeface="+mn-ea"/>
                <a:cs typeface="+mn-cs"/>
                <a:sym typeface="Arial"/>
              </a:rPr>
              <a:t>зубы</a:t>
            </a:r>
            <a:r>
              <a:rPr lang="et-EE" sz="2400" dirty="0">
                <a:effectLst/>
                <a:latin typeface="+mn-lt"/>
                <a:ea typeface="+mn-ea"/>
                <a:cs typeface="+mn-cs"/>
                <a:sym typeface="Arial"/>
              </a:rPr>
              <a:t> </a:t>
            </a:r>
            <a:r>
              <a:rPr lang="et-EE" sz="2400" dirty="0" err="1">
                <a:effectLst/>
                <a:latin typeface="+mn-lt"/>
                <a:ea typeface="+mn-ea"/>
                <a:cs typeface="+mn-cs"/>
                <a:sym typeface="Arial"/>
              </a:rPr>
              <a:t>здоровыми</a:t>
            </a:r>
            <a:r>
              <a:rPr lang="et-EE" sz="2400" dirty="0">
                <a:effectLst/>
                <a:latin typeface="+mn-lt"/>
                <a:ea typeface="+mn-ea"/>
                <a:cs typeface="+mn-cs"/>
                <a:sym typeface="Arial"/>
              </a:rPr>
              <a:t> </a:t>
            </a:r>
            <a:r>
              <a:rPr lang="et-EE" sz="2400" dirty="0" err="1">
                <a:effectLst/>
                <a:latin typeface="+mn-lt"/>
                <a:ea typeface="+mn-ea"/>
                <a:cs typeface="+mn-cs"/>
                <a:sym typeface="Arial"/>
              </a:rPr>
              <a:t>на</a:t>
            </a:r>
            <a:r>
              <a:rPr lang="et-EE" sz="2400" dirty="0">
                <a:effectLst/>
                <a:latin typeface="+mn-lt"/>
                <a:ea typeface="+mn-ea"/>
                <a:cs typeface="+mn-cs"/>
                <a:sym typeface="Arial"/>
              </a:rPr>
              <a:t> </a:t>
            </a:r>
            <a:r>
              <a:rPr lang="et-EE" sz="2400" dirty="0" err="1">
                <a:effectLst/>
                <a:latin typeface="+mn-lt"/>
                <a:ea typeface="+mn-ea"/>
                <a:cs typeface="+mn-cs"/>
                <a:sym typeface="Arial"/>
              </a:rPr>
              <a:t>всю</a:t>
            </a:r>
            <a:r>
              <a:rPr lang="et-EE" sz="2400" dirty="0">
                <a:effectLst/>
                <a:latin typeface="+mn-lt"/>
                <a:ea typeface="+mn-ea"/>
                <a:cs typeface="+mn-cs"/>
                <a:sym typeface="Arial"/>
              </a:rPr>
              <a:t> </a:t>
            </a:r>
            <a:r>
              <a:rPr lang="et-EE" sz="2400" dirty="0" err="1">
                <a:effectLst/>
                <a:latin typeface="+mn-lt"/>
                <a:ea typeface="+mn-ea"/>
                <a:cs typeface="+mn-cs"/>
                <a:sym typeface="Arial"/>
              </a:rPr>
              <a:t>жизнь</a:t>
            </a:r>
            <a:r>
              <a:rPr lang="et-EE" sz="2400" dirty="0">
                <a:effectLst/>
                <a:latin typeface="+mn-lt"/>
                <a:ea typeface="+mn-ea"/>
                <a:cs typeface="+mn-cs"/>
                <a:sym typeface="Arial"/>
              </a:rPr>
              <a:t>. </a:t>
            </a:r>
            <a:r>
              <a:rPr lang="et-EE" sz="2400" dirty="0" err="1">
                <a:effectLst/>
                <a:latin typeface="+mn-lt"/>
                <a:ea typeface="+mn-ea"/>
                <a:cs typeface="+mn-cs"/>
                <a:sym typeface="Arial"/>
              </a:rPr>
              <a:t>Я</a:t>
            </a:r>
            <a:r>
              <a:rPr lang="et-EE" sz="2400" dirty="0">
                <a:effectLst/>
                <a:latin typeface="+mn-lt"/>
                <a:ea typeface="+mn-ea"/>
                <a:cs typeface="+mn-cs"/>
                <a:sym typeface="Arial"/>
              </a:rPr>
              <a:t> </a:t>
            </a:r>
            <a:r>
              <a:rPr lang="et-EE" sz="2400" dirty="0" err="1">
                <a:effectLst/>
                <a:latin typeface="+mn-lt"/>
                <a:ea typeface="+mn-ea"/>
                <a:cs typeface="+mn-cs"/>
                <a:sym typeface="Arial"/>
              </a:rPr>
              <a:t>очень</a:t>
            </a:r>
            <a:r>
              <a:rPr lang="et-EE" sz="2400" dirty="0">
                <a:effectLst/>
                <a:latin typeface="+mn-lt"/>
                <a:ea typeface="+mn-ea"/>
                <a:cs typeface="+mn-cs"/>
                <a:sym typeface="Arial"/>
              </a:rPr>
              <a:t> </a:t>
            </a:r>
            <a:r>
              <a:rPr lang="et-EE" sz="2400" dirty="0" err="1">
                <a:effectLst/>
                <a:latin typeface="+mn-lt"/>
                <a:ea typeface="+mn-ea"/>
                <a:cs typeface="+mn-cs"/>
                <a:sym typeface="Arial"/>
              </a:rPr>
              <a:t>хочу</a:t>
            </a:r>
            <a:r>
              <a:rPr lang="et-EE" sz="2400" dirty="0">
                <a:effectLst/>
                <a:latin typeface="+mn-lt"/>
                <a:ea typeface="+mn-ea"/>
                <a:cs typeface="+mn-cs"/>
                <a:sym typeface="Arial"/>
              </a:rPr>
              <a:t>, </a:t>
            </a:r>
            <a:r>
              <a:rPr lang="et-EE" sz="2400" dirty="0" err="1">
                <a:effectLst/>
                <a:latin typeface="+mn-lt"/>
                <a:ea typeface="+mn-ea"/>
                <a:cs typeface="+mn-cs"/>
                <a:sym typeface="Arial"/>
              </a:rPr>
              <a:t>чтобы</a:t>
            </a:r>
            <a:r>
              <a:rPr lang="et-EE" sz="2400" dirty="0">
                <a:effectLst/>
                <a:latin typeface="+mn-lt"/>
                <a:ea typeface="+mn-ea"/>
                <a:cs typeface="+mn-cs"/>
                <a:sym typeface="Arial"/>
              </a:rPr>
              <a:t>  </a:t>
            </a:r>
            <a:r>
              <a:rPr lang="et-EE" sz="2400" dirty="0" err="1">
                <a:effectLst/>
                <a:latin typeface="+mn-lt"/>
                <a:ea typeface="+mn-ea"/>
                <a:cs typeface="+mn-cs"/>
                <a:sym typeface="Arial"/>
              </a:rPr>
              <a:t>все</a:t>
            </a:r>
            <a:r>
              <a:rPr lang="et-EE" sz="2400" dirty="0">
                <a:effectLst/>
                <a:latin typeface="+mn-lt"/>
                <a:ea typeface="+mn-ea"/>
                <a:cs typeface="+mn-cs"/>
                <a:sym typeface="Arial"/>
              </a:rPr>
              <a:t> </a:t>
            </a:r>
            <a:r>
              <a:rPr lang="et-EE" sz="2400" dirty="0" err="1">
                <a:effectLst/>
                <a:latin typeface="+mn-lt"/>
                <a:ea typeface="+mn-ea"/>
                <a:cs typeface="+mn-cs"/>
                <a:sym typeface="Arial"/>
              </a:rPr>
              <a:t>мы</a:t>
            </a:r>
            <a:r>
              <a:rPr lang="et-EE" sz="2400" dirty="0">
                <a:effectLst/>
                <a:latin typeface="+mn-lt"/>
                <a:ea typeface="+mn-ea"/>
                <a:cs typeface="+mn-cs"/>
                <a:sym typeface="Arial"/>
              </a:rPr>
              <a:t> </a:t>
            </a:r>
            <a:r>
              <a:rPr lang="ru-RU" sz="2400" dirty="0">
                <a:effectLst/>
                <a:latin typeface="+mn-lt"/>
                <a:ea typeface="+mn-ea"/>
                <a:cs typeface="+mn-cs"/>
                <a:sym typeface="Arial"/>
              </a:rPr>
              <a:t>улыбались</a:t>
            </a:r>
            <a:r>
              <a:rPr lang="et-EE" sz="2400" dirty="0">
                <a:effectLst/>
                <a:latin typeface="+mn-lt"/>
                <a:ea typeface="+mn-ea"/>
                <a:cs typeface="+mn-cs"/>
                <a:sym typeface="Arial"/>
              </a:rPr>
              <a:t> </a:t>
            </a:r>
            <a:r>
              <a:rPr lang="et-EE" sz="2400" dirty="0" err="1">
                <a:effectLst/>
                <a:latin typeface="+mn-lt"/>
                <a:ea typeface="+mn-ea"/>
                <a:cs typeface="+mn-cs"/>
                <a:sym typeface="Arial"/>
              </a:rPr>
              <a:t>красивой</a:t>
            </a:r>
            <a:r>
              <a:rPr lang="et-EE" sz="2400" dirty="0">
                <a:effectLst/>
                <a:latin typeface="+mn-lt"/>
                <a:ea typeface="+mn-ea"/>
                <a:cs typeface="+mn-cs"/>
                <a:sym typeface="Arial"/>
              </a:rPr>
              <a:t> </a:t>
            </a:r>
            <a:r>
              <a:rPr lang="et-EE" sz="2400" dirty="0" err="1">
                <a:effectLst/>
                <a:latin typeface="+mn-lt"/>
                <a:ea typeface="+mn-ea"/>
                <a:cs typeface="+mn-cs"/>
                <a:sym typeface="Arial"/>
              </a:rPr>
              <a:t>белозубой</a:t>
            </a:r>
            <a:r>
              <a:rPr lang="et-EE" sz="2400" dirty="0">
                <a:effectLst/>
                <a:latin typeface="+mn-lt"/>
                <a:ea typeface="+mn-ea"/>
                <a:cs typeface="+mn-cs"/>
                <a:sym typeface="Arial"/>
              </a:rPr>
              <a:t> </a:t>
            </a:r>
            <a:r>
              <a:rPr lang="et-EE" sz="2400" dirty="0" err="1">
                <a:effectLst/>
                <a:latin typeface="+mn-lt"/>
                <a:ea typeface="+mn-ea"/>
                <a:cs typeface="+mn-cs"/>
                <a:sym typeface="Arial"/>
              </a:rPr>
              <a:t>улыбкой</a:t>
            </a:r>
            <a:r>
              <a:rPr lang="et-EE" sz="2400" dirty="0">
                <a:effectLst/>
                <a:latin typeface="+mn-lt"/>
                <a:ea typeface="+mn-ea"/>
                <a:cs typeface="+mn-cs"/>
                <a:sym typeface="Arial"/>
              </a:rPr>
              <a:t>.</a:t>
            </a:r>
            <a:endParaRPr lang="ru-RU" sz="2400" dirty="0">
              <a:effectLst/>
              <a:latin typeface="+mn-lt"/>
              <a:ea typeface="+mn-ea"/>
              <a:cs typeface="+mn-cs"/>
              <a:sym typeface="Arial"/>
            </a:endParaRPr>
          </a:p>
          <a:p>
            <a:r>
              <a:rPr lang="ru-RU" sz="2400" i="1" dirty="0">
                <a:effectLst/>
                <a:latin typeface="+mn-lt"/>
                <a:ea typeface="+mn-ea"/>
                <a:cs typeface="+mn-cs"/>
                <a:sym typeface="Arial"/>
              </a:rPr>
              <a:t>Спросите у детей, для чего нам нужны зубы</a:t>
            </a:r>
            <a:r>
              <a:rPr lang="ru-RU" sz="2200" i="1" dirty="0">
                <a:effectLst/>
                <a:latin typeface="+mn-lt"/>
                <a:ea typeface="+mn-ea"/>
                <a:cs typeface="+mn-cs"/>
                <a:sym typeface="Helvetica Neue"/>
              </a:rPr>
              <a:t>? Выслушай</a:t>
            </a:r>
            <a:r>
              <a:rPr lang="et-EE" sz="2200" i="1" dirty="0" err="1">
                <a:effectLst/>
                <a:latin typeface="+mn-lt"/>
                <a:ea typeface="+mn-ea"/>
                <a:cs typeface="+mn-cs"/>
                <a:sym typeface="Helvetica Neue"/>
              </a:rPr>
              <a:t>т</a:t>
            </a:r>
            <a:r>
              <a:rPr lang="ru-RU" sz="2200" i="1" dirty="0">
                <a:effectLst/>
                <a:latin typeface="+mn-lt"/>
                <a:ea typeface="+mn-ea"/>
                <a:cs typeface="+mn-cs"/>
                <a:sym typeface="Helvetica Neue"/>
              </a:rPr>
              <a:t>е ответы. </a:t>
            </a:r>
          </a:p>
          <a:p>
            <a:r>
              <a:rPr lang="et-EE" sz="2400" dirty="0">
                <a:effectLst/>
                <a:latin typeface="+mn-lt"/>
                <a:ea typeface="+mn-ea"/>
                <a:cs typeface="+mn-cs"/>
                <a:sym typeface="Arial"/>
              </a:rPr>
              <a:t> </a:t>
            </a:r>
            <a:r>
              <a:rPr lang="et-EE" sz="2400" dirty="0" err="1">
                <a:effectLst/>
                <a:latin typeface="+mn-lt"/>
                <a:ea typeface="+mn-ea"/>
                <a:cs typeface="+mn-cs"/>
                <a:sym typeface="Arial"/>
              </a:rPr>
              <a:t>Зубы</a:t>
            </a:r>
            <a:r>
              <a:rPr lang="et-EE" sz="2400" dirty="0">
                <a:effectLst/>
                <a:latin typeface="+mn-lt"/>
                <a:ea typeface="+mn-ea"/>
                <a:cs typeface="+mn-cs"/>
                <a:sym typeface="Arial"/>
              </a:rPr>
              <a:t> </a:t>
            </a:r>
            <a:r>
              <a:rPr lang="et-EE" sz="2400" dirty="0" err="1">
                <a:effectLst/>
                <a:latin typeface="+mn-lt"/>
                <a:ea typeface="+mn-ea"/>
                <a:cs typeface="+mn-cs"/>
                <a:sym typeface="Arial"/>
              </a:rPr>
              <a:t>нужны</a:t>
            </a:r>
            <a:r>
              <a:rPr lang="et-EE" sz="2400" dirty="0">
                <a:effectLst/>
                <a:latin typeface="+mn-lt"/>
                <a:ea typeface="+mn-ea"/>
                <a:cs typeface="+mn-cs"/>
                <a:sym typeface="Arial"/>
              </a:rPr>
              <a:t> </a:t>
            </a:r>
            <a:r>
              <a:rPr lang="et-EE" sz="2400" dirty="0" err="1">
                <a:effectLst/>
                <a:latin typeface="+mn-lt"/>
                <a:ea typeface="+mn-ea"/>
                <a:cs typeface="+mn-cs"/>
                <a:sym typeface="Arial"/>
              </a:rPr>
              <a:t>нам</a:t>
            </a:r>
            <a:r>
              <a:rPr lang="et-EE" sz="2400" dirty="0">
                <a:effectLst/>
                <a:latin typeface="+mn-lt"/>
                <a:ea typeface="+mn-ea"/>
                <a:cs typeface="+mn-cs"/>
                <a:sym typeface="Arial"/>
              </a:rPr>
              <a:t> </a:t>
            </a:r>
            <a:r>
              <a:rPr lang="et-EE" sz="2400" dirty="0" err="1">
                <a:effectLst/>
                <a:latin typeface="+mn-lt"/>
                <a:ea typeface="+mn-ea"/>
                <a:cs typeface="+mn-cs"/>
                <a:sym typeface="Arial"/>
              </a:rPr>
              <a:t>для</a:t>
            </a:r>
            <a:r>
              <a:rPr lang="et-EE" sz="2400" dirty="0">
                <a:effectLst/>
                <a:latin typeface="+mn-lt"/>
                <a:ea typeface="+mn-ea"/>
                <a:cs typeface="+mn-cs"/>
                <a:sym typeface="Arial"/>
              </a:rPr>
              <a:t> </a:t>
            </a:r>
            <a:r>
              <a:rPr lang="et-EE" sz="2400" dirty="0" err="1">
                <a:effectLst/>
                <a:latin typeface="+mn-lt"/>
                <a:ea typeface="+mn-ea"/>
                <a:cs typeface="+mn-cs"/>
                <a:sym typeface="Arial"/>
              </a:rPr>
              <a:t>того</a:t>
            </a:r>
            <a:r>
              <a:rPr lang="et-EE" sz="2400" dirty="0">
                <a:effectLst/>
                <a:latin typeface="+mn-lt"/>
                <a:ea typeface="+mn-ea"/>
                <a:cs typeface="+mn-cs"/>
                <a:sym typeface="Arial"/>
              </a:rPr>
              <a:t> </a:t>
            </a:r>
            <a:r>
              <a:rPr lang="et-EE" sz="2400" dirty="0" err="1">
                <a:effectLst/>
                <a:latin typeface="+mn-lt"/>
                <a:ea typeface="+mn-ea"/>
                <a:cs typeface="+mn-cs"/>
                <a:sym typeface="Arial"/>
              </a:rPr>
              <a:t>чтобы</a:t>
            </a:r>
            <a:r>
              <a:rPr lang="et-EE" sz="2400" dirty="0">
                <a:effectLst/>
                <a:latin typeface="+mn-lt"/>
                <a:ea typeface="+mn-ea"/>
                <a:cs typeface="+mn-cs"/>
                <a:sym typeface="Arial"/>
              </a:rPr>
              <a:t> </a:t>
            </a:r>
            <a:r>
              <a:rPr lang="et-EE" sz="2400" dirty="0" err="1">
                <a:effectLst/>
                <a:latin typeface="+mn-lt"/>
                <a:ea typeface="+mn-ea"/>
                <a:cs typeface="+mn-cs"/>
                <a:sym typeface="Arial"/>
              </a:rPr>
              <a:t>есть</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разговаривать</a:t>
            </a:r>
            <a:r>
              <a:rPr lang="et-EE" sz="2400" dirty="0">
                <a:effectLst/>
                <a:latin typeface="+mn-lt"/>
                <a:ea typeface="+mn-ea"/>
                <a:cs typeface="+mn-cs"/>
                <a:sym typeface="Arial"/>
              </a:rPr>
              <a:t>. </a:t>
            </a:r>
            <a:r>
              <a:rPr lang="et-EE" sz="2400" dirty="0" err="1">
                <a:effectLst/>
                <a:latin typeface="+mn-lt"/>
                <a:ea typeface="+mn-ea"/>
                <a:cs typeface="+mn-cs"/>
                <a:sym typeface="Arial"/>
              </a:rPr>
              <a:t>Маленькие</a:t>
            </a:r>
            <a:r>
              <a:rPr lang="et-EE" sz="2400" dirty="0">
                <a:effectLst/>
                <a:latin typeface="+mn-lt"/>
                <a:ea typeface="+mn-ea"/>
                <a:cs typeface="+mn-cs"/>
                <a:sym typeface="Arial"/>
              </a:rPr>
              <a:t> </a:t>
            </a:r>
            <a:r>
              <a:rPr lang="et-EE" sz="2400" dirty="0" err="1">
                <a:effectLst/>
                <a:latin typeface="+mn-lt"/>
                <a:ea typeface="+mn-ea"/>
                <a:cs typeface="+mn-cs"/>
                <a:sym typeface="Arial"/>
              </a:rPr>
              <a:t>дети</a:t>
            </a:r>
            <a:r>
              <a:rPr lang="et-EE" sz="2400" dirty="0">
                <a:effectLst/>
                <a:latin typeface="+mn-lt"/>
                <a:ea typeface="+mn-ea"/>
                <a:cs typeface="+mn-cs"/>
                <a:sym typeface="Arial"/>
              </a:rPr>
              <a:t> </a:t>
            </a:r>
            <a:r>
              <a:rPr lang="et-EE" sz="2400" dirty="0" err="1">
                <a:effectLst/>
                <a:latin typeface="+mn-lt"/>
                <a:ea typeface="+mn-ea"/>
                <a:cs typeface="+mn-cs"/>
                <a:sym typeface="Arial"/>
              </a:rPr>
              <a:t>говорят</a:t>
            </a:r>
            <a:r>
              <a:rPr lang="et-EE" sz="2400" dirty="0">
                <a:effectLst/>
                <a:latin typeface="+mn-lt"/>
                <a:ea typeface="+mn-ea"/>
                <a:cs typeface="+mn-cs"/>
                <a:sym typeface="Arial"/>
              </a:rPr>
              <a:t> </a:t>
            </a:r>
            <a:r>
              <a:rPr lang="et-EE" sz="2400" dirty="0" err="1">
                <a:effectLst/>
                <a:latin typeface="+mn-lt"/>
                <a:ea typeface="+mn-ea"/>
                <a:cs typeface="+mn-cs"/>
                <a:sym typeface="Arial"/>
              </a:rPr>
              <a:t>ещё</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зубы</a:t>
            </a:r>
            <a:r>
              <a:rPr lang="et-EE" sz="2400" dirty="0">
                <a:effectLst/>
                <a:latin typeface="+mn-lt"/>
                <a:ea typeface="+mn-ea"/>
                <a:cs typeface="+mn-cs"/>
                <a:sym typeface="Arial"/>
              </a:rPr>
              <a:t> </a:t>
            </a:r>
            <a:r>
              <a:rPr lang="et-EE" sz="2400" dirty="0" err="1">
                <a:effectLst/>
                <a:latin typeface="+mn-lt"/>
                <a:ea typeface="+mn-ea"/>
                <a:cs typeface="+mn-cs"/>
                <a:sym typeface="Arial"/>
              </a:rPr>
              <a:t>нужны</a:t>
            </a:r>
            <a:r>
              <a:rPr lang="et-EE" sz="2400" dirty="0">
                <a:effectLst/>
                <a:latin typeface="+mn-lt"/>
                <a:ea typeface="+mn-ea"/>
                <a:cs typeface="+mn-cs"/>
                <a:sym typeface="Arial"/>
              </a:rPr>
              <a:t> </a:t>
            </a:r>
            <a:r>
              <a:rPr lang="et-EE" sz="2400" dirty="0" err="1">
                <a:effectLst/>
                <a:latin typeface="+mn-lt"/>
                <a:ea typeface="+mn-ea"/>
                <a:cs typeface="+mn-cs"/>
                <a:sym typeface="Arial"/>
              </a:rPr>
              <a:t>для</a:t>
            </a:r>
            <a:r>
              <a:rPr lang="et-EE" sz="2400" dirty="0">
                <a:effectLst/>
                <a:latin typeface="+mn-lt"/>
                <a:ea typeface="+mn-ea"/>
                <a:cs typeface="+mn-cs"/>
                <a:sym typeface="Arial"/>
              </a:rPr>
              <a:t> </a:t>
            </a:r>
            <a:r>
              <a:rPr lang="et-EE" sz="2400" dirty="0" err="1">
                <a:effectLst/>
                <a:latin typeface="+mn-lt"/>
                <a:ea typeface="+mn-ea"/>
                <a:cs typeface="+mn-cs"/>
                <a:sym typeface="Arial"/>
              </a:rPr>
              <a:t>того</a:t>
            </a:r>
            <a:r>
              <a:rPr lang="et-EE" sz="2400" dirty="0">
                <a:effectLst/>
                <a:latin typeface="+mn-lt"/>
                <a:ea typeface="+mn-ea"/>
                <a:cs typeface="+mn-cs"/>
                <a:sym typeface="Arial"/>
              </a:rPr>
              <a:t> </a:t>
            </a:r>
            <a:r>
              <a:rPr lang="et-EE" sz="2400" dirty="0" err="1">
                <a:effectLst/>
                <a:latin typeface="+mn-lt"/>
                <a:ea typeface="+mn-ea"/>
                <a:cs typeface="+mn-cs"/>
                <a:sym typeface="Arial"/>
              </a:rPr>
              <a:t>чтобы</a:t>
            </a:r>
            <a:r>
              <a:rPr lang="et-EE" sz="2400" dirty="0">
                <a:effectLst/>
                <a:latin typeface="+mn-lt"/>
                <a:ea typeface="+mn-ea"/>
                <a:cs typeface="+mn-cs"/>
                <a:sym typeface="Arial"/>
              </a:rPr>
              <a:t> </a:t>
            </a:r>
            <a:r>
              <a:rPr lang="et-EE" sz="2400" dirty="0" err="1">
                <a:effectLst/>
                <a:latin typeface="+mn-lt"/>
                <a:ea typeface="+mn-ea"/>
                <a:cs typeface="+mn-cs"/>
                <a:sym typeface="Arial"/>
              </a:rPr>
              <a:t>их</a:t>
            </a:r>
            <a:r>
              <a:rPr lang="et-EE" sz="2400" dirty="0">
                <a:effectLst/>
                <a:latin typeface="+mn-lt"/>
                <a:ea typeface="+mn-ea"/>
                <a:cs typeface="+mn-cs"/>
                <a:sym typeface="Arial"/>
              </a:rPr>
              <a:t> </a:t>
            </a:r>
            <a:r>
              <a:rPr lang="et-EE" sz="2400" dirty="0" err="1">
                <a:effectLst/>
                <a:latin typeface="+mn-lt"/>
                <a:ea typeface="+mn-ea"/>
                <a:cs typeface="+mn-cs"/>
                <a:sym typeface="Arial"/>
              </a:rPr>
              <a:t>чистить</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кусать</a:t>
            </a:r>
            <a:r>
              <a:rPr lang="et-EE" sz="2400" dirty="0">
                <a:effectLst/>
                <a:latin typeface="+mn-lt"/>
                <a:ea typeface="+mn-ea"/>
                <a:cs typeface="+mn-cs"/>
                <a:sym typeface="Arial"/>
              </a:rPr>
              <a:t> </a:t>
            </a:r>
            <a:r>
              <a:rPr lang="et-EE" sz="2400" dirty="0" err="1">
                <a:effectLst/>
                <a:latin typeface="+mn-lt"/>
                <a:ea typeface="+mn-ea"/>
                <a:cs typeface="+mn-cs"/>
                <a:sym typeface="Arial"/>
              </a:rPr>
              <a:t>других</a:t>
            </a:r>
            <a:r>
              <a:rPr lang="et-EE" sz="2400" dirty="0">
                <a:effectLst/>
                <a:latin typeface="+mn-lt"/>
                <a:ea typeface="+mn-ea"/>
                <a:cs typeface="+mn-cs"/>
                <a:sym typeface="Arial"/>
              </a:rPr>
              <a:t>. </a:t>
            </a:r>
            <a:r>
              <a:rPr lang="et-EE" sz="2400" dirty="0" err="1">
                <a:effectLst/>
                <a:latin typeface="+mn-lt"/>
                <a:ea typeface="+mn-ea"/>
                <a:cs typeface="+mn-cs"/>
                <a:sym typeface="Arial"/>
              </a:rPr>
              <a:t>Но</a:t>
            </a:r>
            <a:r>
              <a:rPr lang="et-EE" sz="2400" dirty="0">
                <a:effectLst/>
                <a:latin typeface="+mn-lt"/>
                <a:ea typeface="+mn-ea"/>
                <a:cs typeface="+mn-cs"/>
                <a:sym typeface="Arial"/>
              </a:rPr>
              <a:t> </a:t>
            </a:r>
            <a:r>
              <a:rPr lang="et-EE" sz="2400" dirty="0" err="1">
                <a:effectLst/>
                <a:latin typeface="+mn-lt"/>
                <a:ea typeface="+mn-ea"/>
                <a:cs typeface="+mn-cs"/>
                <a:sym typeface="Arial"/>
              </a:rPr>
              <a:t>есть</a:t>
            </a:r>
            <a:r>
              <a:rPr lang="et-EE" sz="2400" dirty="0">
                <a:effectLst/>
                <a:latin typeface="+mn-lt"/>
                <a:ea typeface="+mn-ea"/>
                <a:cs typeface="+mn-cs"/>
                <a:sym typeface="Arial"/>
              </a:rPr>
              <a:t> </a:t>
            </a:r>
            <a:r>
              <a:rPr lang="et-EE" sz="2400" dirty="0" err="1">
                <a:effectLst/>
                <a:latin typeface="+mn-lt"/>
                <a:ea typeface="+mn-ea"/>
                <a:cs typeface="+mn-cs"/>
                <a:sym typeface="Arial"/>
              </a:rPr>
              <a:t>ещё</a:t>
            </a:r>
            <a:r>
              <a:rPr lang="et-EE" sz="2400" dirty="0">
                <a:effectLst/>
                <a:latin typeface="+mn-lt"/>
                <a:ea typeface="+mn-ea"/>
                <a:cs typeface="+mn-cs"/>
                <a:sym typeface="Arial"/>
              </a:rPr>
              <a:t> </a:t>
            </a:r>
            <a:r>
              <a:rPr lang="et-EE" sz="2400" dirty="0" err="1">
                <a:effectLst/>
                <a:latin typeface="+mn-lt"/>
                <a:ea typeface="+mn-ea"/>
                <a:cs typeface="+mn-cs"/>
                <a:sym typeface="Arial"/>
              </a:rPr>
              <a:t>одна</a:t>
            </a:r>
            <a:r>
              <a:rPr lang="et-EE" sz="2400" dirty="0">
                <a:effectLst/>
                <a:latin typeface="+mn-lt"/>
                <a:ea typeface="+mn-ea"/>
                <a:cs typeface="+mn-cs"/>
                <a:sym typeface="Arial"/>
              </a:rPr>
              <a:t> </a:t>
            </a:r>
            <a:r>
              <a:rPr lang="et-EE" sz="2400" dirty="0" err="1">
                <a:effectLst/>
                <a:latin typeface="+mn-lt"/>
                <a:ea typeface="+mn-ea"/>
                <a:cs typeface="+mn-cs"/>
                <a:sym typeface="Arial"/>
              </a:rPr>
              <a:t>важная</a:t>
            </a:r>
            <a:r>
              <a:rPr lang="et-EE" sz="2400" dirty="0">
                <a:effectLst/>
                <a:latin typeface="+mn-lt"/>
                <a:ea typeface="+mn-ea"/>
                <a:cs typeface="+mn-cs"/>
                <a:sym typeface="Arial"/>
              </a:rPr>
              <a:t> </a:t>
            </a:r>
            <a:r>
              <a:rPr lang="et-EE" sz="2400" dirty="0" err="1">
                <a:effectLst/>
                <a:latin typeface="+mn-lt"/>
                <a:ea typeface="+mn-ea"/>
                <a:cs typeface="+mn-cs"/>
                <a:sym typeface="Arial"/>
              </a:rPr>
              <a:t>вещь</a:t>
            </a:r>
            <a:r>
              <a:rPr lang="et-EE" sz="2400" dirty="0">
                <a:effectLst/>
                <a:latin typeface="+mn-lt"/>
                <a:ea typeface="+mn-ea"/>
                <a:cs typeface="+mn-cs"/>
                <a:sym typeface="Arial"/>
              </a:rPr>
              <a:t>, </a:t>
            </a:r>
            <a:r>
              <a:rPr lang="et-EE" sz="2400" dirty="0" err="1">
                <a:effectLst/>
                <a:latin typeface="+mn-lt"/>
                <a:ea typeface="+mn-ea"/>
                <a:cs typeface="+mn-cs"/>
                <a:sym typeface="Arial"/>
              </a:rPr>
              <a:t>для</a:t>
            </a:r>
            <a:r>
              <a:rPr lang="et-EE" sz="2400" dirty="0">
                <a:effectLst/>
                <a:latin typeface="+mn-lt"/>
                <a:ea typeface="+mn-ea"/>
                <a:cs typeface="+mn-cs"/>
                <a:sym typeface="Arial"/>
              </a:rPr>
              <a:t> </a:t>
            </a:r>
            <a:r>
              <a:rPr lang="et-EE" sz="2400" dirty="0" err="1">
                <a:effectLst/>
                <a:latin typeface="+mn-lt"/>
                <a:ea typeface="+mn-ea"/>
                <a:cs typeface="+mn-cs"/>
                <a:sym typeface="Arial"/>
              </a:rPr>
              <a:t>которой</a:t>
            </a:r>
            <a:r>
              <a:rPr lang="et-EE" sz="2400" dirty="0">
                <a:effectLst/>
                <a:latin typeface="+mn-lt"/>
                <a:ea typeface="+mn-ea"/>
                <a:cs typeface="+mn-cs"/>
                <a:sym typeface="Arial"/>
              </a:rPr>
              <a:t> </a:t>
            </a:r>
            <a:r>
              <a:rPr lang="et-EE" sz="2400" dirty="0" err="1">
                <a:effectLst/>
                <a:latin typeface="+mn-lt"/>
                <a:ea typeface="+mn-ea"/>
                <a:cs typeface="+mn-cs"/>
                <a:sym typeface="Arial"/>
              </a:rPr>
              <a:t>нужны</a:t>
            </a:r>
            <a:r>
              <a:rPr lang="et-EE" sz="2400" dirty="0">
                <a:effectLst/>
                <a:latin typeface="+mn-lt"/>
                <a:ea typeface="+mn-ea"/>
                <a:cs typeface="+mn-cs"/>
                <a:sym typeface="Arial"/>
              </a:rPr>
              <a:t> </a:t>
            </a:r>
            <a:r>
              <a:rPr lang="et-EE" sz="2400" dirty="0" err="1">
                <a:effectLst/>
                <a:latin typeface="+mn-lt"/>
                <a:ea typeface="+mn-ea"/>
                <a:cs typeface="+mn-cs"/>
                <a:sym typeface="Arial"/>
              </a:rPr>
              <a:t>зубы</a:t>
            </a:r>
            <a:r>
              <a:rPr lang="et-EE" sz="2400" dirty="0">
                <a:effectLst/>
                <a:latin typeface="+mn-lt"/>
                <a:ea typeface="+mn-ea"/>
                <a:cs typeface="+mn-cs"/>
                <a:sym typeface="Arial"/>
              </a:rPr>
              <a:t>. </a:t>
            </a:r>
            <a:r>
              <a:rPr lang="et-EE" sz="2400" dirty="0" err="1">
                <a:effectLst/>
                <a:latin typeface="+mn-lt"/>
                <a:ea typeface="+mn-ea"/>
                <a:cs typeface="+mn-cs"/>
                <a:sym typeface="Arial"/>
              </a:rPr>
              <a:t>Для</a:t>
            </a:r>
            <a:r>
              <a:rPr lang="et-EE" sz="2400" dirty="0">
                <a:effectLst/>
                <a:latin typeface="+mn-lt"/>
                <a:ea typeface="+mn-ea"/>
                <a:cs typeface="+mn-cs"/>
                <a:sym typeface="Arial"/>
              </a:rPr>
              <a:t> </a:t>
            </a:r>
            <a:r>
              <a:rPr lang="et-EE" sz="2400" dirty="0" err="1">
                <a:effectLst/>
                <a:latin typeface="+mn-lt"/>
                <a:ea typeface="+mn-ea"/>
                <a:cs typeface="+mn-cs"/>
                <a:sym typeface="Arial"/>
              </a:rPr>
              <a:t>чего</a:t>
            </a:r>
            <a:r>
              <a:rPr lang="et-EE" sz="2400" dirty="0">
                <a:effectLst/>
                <a:latin typeface="+mn-lt"/>
                <a:ea typeface="+mn-ea"/>
                <a:cs typeface="+mn-cs"/>
                <a:sym typeface="Arial"/>
              </a:rPr>
              <a:t> </a:t>
            </a:r>
            <a:r>
              <a:rPr lang="et-EE" sz="2400" dirty="0" err="1">
                <a:effectLst/>
                <a:latin typeface="+mn-lt"/>
                <a:ea typeface="+mn-ea"/>
                <a:cs typeface="+mn-cs"/>
                <a:sym typeface="Arial"/>
              </a:rPr>
              <a:t>же</a:t>
            </a:r>
            <a:r>
              <a:rPr lang="et-EE" sz="2400" dirty="0">
                <a:effectLst/>
                <a:latin typeface="+mn-lt"/>
                <a:ea typeface="+mn-ea"/>
                <a:cs typeface="+mn-cs"/>
                <a:sym typeface="Arial"/>
              </a:rPr>
              <a:t>? </a:t>
            </a:r>
            <a:endParaRPr lang="en-US" sz="2400" dirty="0">
              <a:effectLst/>
              <a:latin typeface="+mn-lt"/>
              <a:ea typeface="+mn-ea"/>
              <a:cs typeface="+mn-cs"/>
              <a:sym typeface="Arial"/>
            </a:endParaRPr>
          </a:p>
          <a:p>
            <a:r>
              <a:rPr lang="et-EE" sz="2400" i="1" dirty="0">
                <a:effectLst/>
                <a:latin typeface="+mn-lt"/>
                <a:ea typeface="+mn-ea"/>
                <a:cs typeface="+mn-cs"/>
                <a:sym typeface="Arial"/>
              </a:rPr>
              <a:t> </a:t>
            </a:r>
            <a:r>
              <a:rPr lang="et-EE" sz="2400" i="1" u="sng" dirty="0" err="1">
                <a:effectLst/>
                <a:latin typeface="+mn-lt"/>
                <a:ea typeface="+mn-ea"/>
                <a:cs typeface="+mn-cs"/>
                <a:sym typeface="Arial"/>
              </a:rPr>
              <a:t>Обычно</a:t>
            </a:r>
            <a:r>
              <a:rPr lang="et-EE" sz="2400" i="1" u="sng" dirty="0">
                <a:effectLst/>
                <a:latin typeface="+mn-lt"/>
                <a:ea typeface="+mn-ea"/>
                <a:cs typeface="+mn-cs"/>
                <a:sym typeface="Arial"/>
              </a:rPr>
              <a:t> </a:t>
            </a:r>
            <a:r>
              <a:rPr lang="et-EE" sz="2400" i="1" u="sng" dirty="0" err="1">
                <a:effectLst/>
                <a:latin typeface="+mn-lt"/>
                <a:ea typeface="+mn-ea"/>
                <a:cs typeface="+mn-cs"/>
                <a:sym typeface="Arial"/>
              </a:rPr>
              <a:t>кто-то</a:t>
            </a:r>
            <a:r>
              <a:rPr lang="et-EE" sz="2400" i="1" u="sng" dirty="0">
                <a:effectLst/>
                <a:latin typeface="+mn-lt"/>
                <a:ea typeface="+mn-ea"/>
                <a:cs typeface="+mn-cs"/>
                <a:sym typeface="Arial"/>
              </a:rPr>
              <a:t> </a:t>
            </a:r>
            <a:r>
              <a:rPr lang="et-EE" sz="2400" i="1" u="sng" dirty="0" err="1">
                <a:effectLst/>
                <a:latin typeface="+mn-lt"/>
                <a:ea typeface="+mn-ea"/>
                <a:cs typeface="+mn-cs"/>
                <a:sym typeface="Arial"/>
              </a:rPr>
              <a:t>всё-таки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говорит</a:t>
            </a:r>
            <a:r>
              <a:rPr lang="et-EE" sz="2400" i="1" u="sng" dirty="0">
                <a:effectLst/>
                <a:latin typeface="+mn-lt"/>
                <a:ea typeface="+mn-ea"/>
                <a:cs typeface="+mn-cs"/>
                <a:sym typeface="Arial"/>
              </a:rPr>
              <a:t>, </a:t>
            </a:r>
            <a:r>
              <a:rPr lang="et-EE" sz="2400" i="1" u="sng" dirty="0" err="1">
                <a:effectLst/>
                <a:latin typeface="+mn-lt"/>
                <a:ea typeface="+mn-ea"/>
                <a:cs typeface="+mn-cs"/>
                <a:sym typeface="Arial"/>
              </a:rPr>
              <a:t>что</a:t>
            </a:r>
            <a:r>
              <a:rPr lang="et-EE" sz="2400" i="1" u="sng" dirty="0">
                <a:effectLst/>
                <a:latin typeface="+mn-lt"/>
                <a:ea typeface="+mn-ea"/>
                <a:cs typeface="+mn-cs"/>
                <a:sym typeface="Arial"/>
              </a:rPr>
              <a:t> </a:t>
            </a:r>
            <a:r>
              <a:rPr lang="et-EE" sz="2400" i="1" u="sng" dirty="0" err="1">
                <a:effectLst/>
                <a:latin typeface="+mn-lt"/>
                <a:ea typeface="+mn-ea"/>
                <a:cs typeface="+mn-cs"/>
                <a:sym typeface="Arial"/>
              </a:rPr>
              <a:t>для</a:t>
            </a:r>
            <a:r>
              <a:rPr lang="et-EE" sz="2400" i="1" u="sng" dirty="0">
                <a:effectLst/>
                <a:latin typeface="+mn-lt"/>
                <a:ea typeface="+mn-ea"/>
                <a:cs typeface="+mn-cs"/>
                <a:sym typeface="Arial"/>
              </a:rPr>
              <a:t> </a:t>
            </a:r>
            <a:r>
              <a:rPr lang="et-EE" sz="2400" i="1" u="sng" dirty="0" err="1">
                <a:effectLst/>
                <a:latin typeface="+mn-lt"/>
                <a:ea typeface="+mn-ea"/>
                <a:cs typeface="+mn-cs"/>
                <a:sym typeface="Arial"/>
              </a:rPr>
              <a:t>улыбки</a:t>
            </a:r>
            <a:endParaRPr lang="en-GB" sz="2200" i="1" dirty="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1494057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t-EE" sz="2200" dirty="0">
                <a:effectLst/>
                <a:latin typeface="+mn-lt"/>
                <a:ea typeface="+mn-ea"/>
                <a:cs typeface="+mn-cs"/>
                <a:sym typeface="Helvetica Neue"/>
              </a:rPr>
              <a:t>10. slaid. </a:t>
            </a:r>
            <a:r>
              <a:rPr lang="ru-RU" sz="2400" dirty="0">
                <a:effectLst/>
                <a:latin typeface="+mn-lt"/>
                <a:ea typeface="+mn-ea"/>
                <a:cs typeface="+mn-cs"/>
                <a:sym typeface="Arial"/>
              </a:rPr>
              <a:t> Эта кислота размягчает поверхность зуба и зуб теряет минеральные вещества </a:t>
            </a:r>
            <a:r>
              <a:rPr lang="ru-RU" sz="2400" i="1" u="sng" dirty="0">
                <a:effectLst/>
                <a:latin typeface="+mn-lt"/>
                <a:ea typeface="+mn-ea"/>
                <a:cs typeface="+mn-cs"/>
                <a:sym typeface="Arial"/>
              </a:rPr>
              <a:t>(Можно также сказать маленькие кирпичики).</a:t>
            </a:r>
            <a:endParaRPr lang="en-US" sz="2400" i="1" u="sng" dirty="0">
              <a:effectLst/>
              <a:latin typeface="+mn-lt"/>
              <a:ea typeface="+mn-ea"/>
              <a:cs typeface="+mn-cs"/>
              <a:sym typeface="Arial"/>
            </a:endParaRPr>
          </a:p>
          <a:p>
            <a:endParaRPr lang="en-US" dirty="0"/>
          </a:p>
        </p:txBody>
      </p:sp>
    </p:spTree>
    <p:extLst>
      <p:ext uri="{BB962C8B-B14F-4D97-AF65-F5344CB8AC3E}">
        <p14:creationId xmlns:p14="http://schemas.microsoft.com/office/powerpoint/2010/main" val="10538300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a:effectLst/>
                <a:latin typeface="+mn-lt"/>
                <a:ea typeface="+mn-ea"/>
                <a:cs typeface="+mn-cs"/>
                <a:sym typeface="Helvetica Neue"/>
              </a:rPr>
              <a:t>11. slaid. </a:t>
            </a:r>
            <a:r>
              <a:rPr lang="ru-RU" sz="2400" dirty="0">
                <a:effectLst/>
                <a:latin typeface="+mn-lt"/>
                <a:ea typeface="+mn-ea"/>
                <a:cs typeface="+mn-cs"/>
                <a:sym typeface="Arial"/>
              </a:rPr>
              <a:t>Для того чтобы потерянные минералы  смогли вернуться в зуб и он опять стал крепким, нужно делать между приемами пищи паузу не меньше 3 часов. Через 3 часа зубы опять становятся сильными и готовы к следующему приему пищи. </a:t>
            </a:r>
          </a:p>
          <a:p>
            <a:r>
              <a:rPr lang="ru-RU" sz="2400" dirty="0">
                <a:effectLst/>
                <a:latin typeface="+mn-lt"/>
                <a:ea typeface="+mn-ea"/>
                <a:cs typeface="+mn-cs"/>
                <a:sym typeface="Arial"/>
              </a:rPr>
              <a:t> Если кислотные атаки  возникают слишком часто, то есть человек ест слишком часто, то зуб теряет очень много минералов и в нём появляется дырка.</a:t>
            </a:r>
            <a:endParaRPr lang="ru-RU" dirty="0"/>
          </a:p>
          <a:p>
            <a:endParaRPr lang="en-US" dirty="0"/>
          </a:p>
        </p:txBody>
      </p:sp>
    </p:spTree>
    <p:extLst>
      <p:ext uri="{BB962C8B-B14F-4D97-AF65-F5344CB8AC3E}">
        <p14:creationId xmlns:p14="http://schemas.microsoft.com/office/powerpoint/2010/main" val="1131295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a:effectLst/>
                <a:latin typeface="+mn-lt"/>
                <a:ea typeface="+mn-ea"/>
                <a:cs typeface="+mn-cs"/>
                <a:sym typeface="Helvetica Neue"/>
              </a:rPr>
              <a:t>12. slaid. </a:t>
            </a:r>
            <a:r>
              <a:rPr lang="ru-RU" sz="2200" dirty="0">
                <a:effectLst/>
                <a:latin typeface="+mn-lt"/>
                <a:ea typeface="+mn-ea"/>
                <a:cs typeface="+mn-cs"/>
                <a:sym typeface="Helvetica Neue"/>
              </a:rPr>
              <a:t>Запомни эту схему, она показывает, что происходит у нас во рту каждый день до, во время и после еды.</a:t>
            </a:r>
            <a:r>
              <a:rPr lang="et-EE" sz="2200" dirty="0">
                <a:effectLst/>
                <a:latin typeface="+mn-lt"/>
                <a:ea typeface="+mn-ea"/>
                <a:cs typeface="+mn-cs"/>
                <a:sym typeface="Helvetica Neue"/>
              </a:rPr>
              <a:t>.  </a:t>
            </a:r>
            <a:endParaRPr lang="en-GB" sz="2200" dirty="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7369854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a:effectLst/>
                <a:latin typeface="+mn-lt"/>
                <a:ea typeface="+mn-ea"/>
                <a:cs typeface="+mn-cs"/>
                <a:sym typeface="Helvetica Neue"/>
              </a:rPr>
              <a:t>13. slaid.</a:t>
            </a:r>
            <a:r>
              <a:rPr lang="et-EE" sz="2200" baseline="0" dirty="0">
                <a:effectLst/>
                <a:latin typeface="+mn-lt"/>
                <a:ea typeface="+mn-ea"/>
                <a:cs typeface="+mn-cs"/>
                <a:sym typeface="Helvetica Neue"/>
              </a:rPr>
              <a:t> </a:t>
            </a:r>
            <a:r>
              <a:rPr lang="et-EE" sz="2400" dirty="0" err="1">
                <a:effectLst/>
                <a:latin typeface="+mn-lt"/>
                <a:ea typeface="+mn-ea"/>
                <a:cs typeface="+mn-cs"/>
                <a:sym typeface="Arial"/>
              </a:rPr>
              <a:t>Ну</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если</a:t>
            </a:r>
            <a:r>
              <a:rPr lang="et-EE" sz="2400" dirty="0">
                <a:effectLst/>
                <a:latin typeface="+mn-lt"/>
                <a:ea typeface="+mn-ea"/>
                <a:cs typeface="+mn-cs"/>
                <a:sym typeface="Arial"/>
              </a:rPr>
              <a:t> </a:t>
            </a:r>
            <a:r>
              <a:rPr lang="et-EE" sz="2400" dirty="0" err="1">
                <a:effectLst/>
                <a:latin typeface="+mn-lt"/>
                <a:ea typeface="+mn-ea"/>
                <a:cs typeface="+mn-cs"/>
                <a:sym typeface="Arial"/>
              </a:rPr>
              <a:t>у</a:t>
            </a:r>
            <a:r>
              <a:rPr lang="et-EE" sz="2400" dirty="0">
                <a:effectLst/>
                <a:latin typeface="+mn-lt"/>
                <a:ea typeface="+mn-ea"/>
                <a:cs typeface="+mn-cs"/>
                <a:sym typeface="Arial"/>
              </a:rPr>
              <a:t> </a:t>
            </a:r>
            <a:r>
              <a:rPr lang="et-EE" sz="2400" dirty="0" err="1">
                <a:effectLst/>
                <a:latin typeface="+mn-lt"/>
                <a:ea typeface="+mn-ea"/>
                <a:cs typeface="+mn-cs"/>
                <a:sym typeface="Arial"/>
              </a:rPr>
              <a:t>тебя</a:t>
            </a:r>
            <a:r>
              <a:rPr lang="et-EE" sz="2400" dirty="0">
                <a:effectLst/>
                <a:latin typeface="+mn-lt"/>
                <a:ea typeface="+mn-ea"/>
                <a:cs typeface="+mn-cs"/>
                <a:sym typeface="Arial"/>
              </a:rPr>
              <a:t> </a:t>
            </a:r>
            <a:r>
              <a:rPr lang="et-EE" sz="2400" dirty="0" err="1">
                <a:effectLst/>
                <a:latin typeface="+mn-lt"/>
                <a:ea typeface="+mn-ea"/>
                <a:cs typeface="+mn-cs"/>
                <a:sym typeface="Arial"/>
              </a:rPr>
              <a:t>портятся</a:t>
            </a:r>
            <a:r>
              <a:rPr lang="et-EE" sz="2400" dirty="0">
                <a:effectLst/>
                <a:latin typeface="+mn-lt"/>
                <a:ea typeface="+mn-ea"/>
                <a:cs typeface="+mn-cs"/>
                <a:sym typeface="Arial"/>
              </a:rPr>
              <a:t> </a:t>
            </a:r>
            <a:r>
              <a:rPr lang="et-EE" sz="2400" dirty="0" err="1">
                <a:effectLst/>
                <a:latin typeface="+mn-lt"/>
                <a:ea typeface="+mn-ea"/>
                <a:cs typeface="+mn-cs"/>
                <a:sym typeface="Arial"/>
              </a:rPr>
              <a:t>зубы</a:t>
            </a:r>
            <a:r>
              <a:rPr lang="et-EE" sz="2400" dirty="0">
                <a:effectLst/>
                <a:latin typeface="+mn-lt"/>
                <a:ea typeface="+mn-ea"/>
                <a:cs typeface="+mn-cs"/>
                <a:sym typeface="Arial"/>
              </a:rPr>
              <a:t>, </a:t>
            </a:r>
            <a:r>
              <a:rPr lang="et-EE" sz="2400" dirty="0" err="1">
                <a:effectLst/>
                <a:latin typeface="+mn-lt"/>
                <a:ea typeface="+mn-ea"/>
                <a:cs typeface="+mn-cs"/>
                <a:sym typeface="Arial"/>
              </a:rPr>
              <a:t>винить</a:t>
            </a:r>
            <a:r>
              <a:rPr lang="et-EE" sz="2400" dirty="0">
                <a:effectLst/>
                <a:latin typeface="+mn-lt"/>
                <a:ea typeface="+mn-ea"/>
                <a:cs typeface="+mn-cs"/>
                <a:sym typeface="Arial"/>
              </a:rPr>
              <a:t> </a:t>
            </a:r>
            <a:r>
              <a:rPr lang="et-EE" sz="2400" dirty="0" err="1">
                <a:effectLst/>
                <a:latin typeface="+mn-lt"/>
                <a:ea typeface="+mn-ea"/>
                <a:cs typeface="+mn-cs"/>
                <a:sym typeface="Arial"/>
              </a:rPr>
              <a:t>в</a:t>
            </a:r>
            <a:r>
              <a:rPr lang="et-EE" sz="2400" dirty="0">
                <a:effectLst/>
                <a:latin typeface="+mn-lt"/>
                <a:ea typeface="+mn-ea"/>
                <a:cs typeface="+mn-cs"/>
                <a:sym typeface="Arial"/>
              </a:rPr>
              <a:t> </a:t>
            </a:r>
            <a:r>
              <a:rPr lang="et-EE" sz="2400" dirty="0" err="1">
                <a:effectLst/>
                <a:latin typeface="+mn-lt"/>
                <a:ea typeface="+mn-ea"/>
                <a:cs typeface="+mn-cs"/>
                <a:sym typeface="Arial"/>
              </a:rPr>
              <a:t>этом</a:t>
            </a:r>
            <a:r>
              <a:rPr lang="et-EE" sz="2400" dirty="0">
                <a:effectLst/>
                <a:latin typeface="+mn-lt"/>
                <a:ea typeface="+mn-ea"/>
                <a:cs typeface="+mn-cs"/>
                <a:sym typeface="Arial"/>
              </a:rPr>
              <a:t> </a:t>
            </a:r>
            <a:r>
              <a:rPr lang="et-EE" sz="2400" dirty="0" err="1">
                <a:effectLst/>
                <a:latin typeface="+mn-lt"/>
                <a:ea typeface="+mn-ea"/>
                <a:cs typeface="+mn-cs"/>
                <a:sym typeface="Arial"/>
              </a:rPr>
              <a:t>некого</a:t>
            </a:r>
            <a:r>
              <a:rPr lang="ru-RU" sz="2400" dirty="0">
                <a:effectLst/>
                <a:latin typeface="+mn-lt"/>
                <a:ea typeface="+mn-ea"/>
                <a:cs typeface="+mn-cs"/>
                <a:sym typeface="Arial"/>
              </a:rPr>
              <a:t>, только</a:t>
            </a:r>
            <a:r>
              <a:rPr lang="et-EE" sz="2400" dirty="0">
                <a:effectLst/>
                <a:latin typeface="+mn-lt"/>
                <a:ea typeface="+mn-ea"/>
                <a:cs typeface="+mn-cs"/>
                <a:sym typeface="Arial"/>
              </a:rPr>
              <a:t> </a:t>
            </a:r>
            <a:r>
              <a:rPr lang="et-EE" sz="2400" dirty="0" err="1">
                <a:effectLst/>
                <a:latin typeface="+mn-lt"/>
                <a:ea typeface="+mn-ea"/>
                <a:cs typeface="+mn-cs"/>
                <a:sym typeface="Arial"/>
              </a:rPr>
              <a:t>себя</a:t>
            </a:r>
            <a:r>
              <a:rPr lang="et-EE" sz="2400" dirty="0">
                <a:effectLst/>
                <a:latin typeface="+mn-lt"/>
                <a:ea typeface="+mn-ea"/>
                <a:cs typeface="+mn-cs"/>
                <a:sym typeface="Arial"/>
              </a:rPr>
              <a:t>. </a:t>
            </a:r>
            <a:r>
              <a:rPr lang="et-EE" sz="2400" dirty="0" err="1">
                <a:effectLst/>
                <a:latin typeface="+mn-lt"/>
                <a:ea typeface="+mn-ea"/>
                <a:cs typeface="+mn-cs"/>
                <a:sym typeface="Arial"/>
              </a:rPr>
              <a:t>Ты</a:t>
            </a:r>
            <a:r>
              <a:rPr lang="et-EE" sz="2400" dirty="0">
                <a:effectLst/>
                <a:latin typeface="+mn-lt"/>
                <a:ea typeface="+mn-ea"/>
                <a:cs typeface="+mn-cs"/>
                <a:sym typeface="Arial"/>
              </a:rPr>
              <a:t> </a:t>
            </a:r>
            <a:r>
              <a:rPr lang="et-EE" sz="2400" dirty="0" err="1">
                <a:effectLst/>
                <a:latin typeface="+mn-lt"/>
                <a:ea typeface="+mn-ea"/>
                <a:cs typeface="+mn-cs"/>
                <a:sym typeface="Arial"/>
              </a:rPr>
              <a:t>сам</a:t>
            </a:r>
            <a:r>
              <a:rPr lang="et-EE" sz="2400" dirty="0">
                <a:effectLst/>
                <a:latin typeface="+mn-lt"/>
                <a:ea typeface="+mn-ea"/>
                <a:cs typeface="+mn-cs"/>
                <a:sym typeface="Arial"/>
              </a:rPr>
              <a:t> </a:t>
            </a:r>
            <a:r>
              <a:rPr lang="et-EE" sz="2400" dirty="0" err="1">
                <a:effectLst/>
                <a:latin typeface="+mn-lt"/>
                <a:ea typeface="+mn-ea"/>
                <a:cs typeface="+mn-cs"/>
                <a:sym typeface="Arial"/>
              </a:rPr>
              <a:t>можешь</a:t>
            </a:r>
            <a:r>
              <a:rPr lang="et-EE" sz="2400" dirty="0">
                <a:effectLst/>
                <a:latin typeface="+mn-lt"/>
                <a:ea typeface="+mn-ea"/>
                <a:cs typeface="+mn-cs"/>
                <a:sym typeface="Arial"/>
              </a:rPr>
              <a:t> </a:t>
            </a:r>
            <a:r>
              <a:rPr lang="et-EE" sz="2400" dirty="0" err="1">
                <a:effectLst/>
                <a:latin typeface="+mn-lt"/>
                <a:ea typeface="+mn-ea"/>
                <a:cs typeface="+mn-cs"/>
                <a:sym typeface="Arial"/>
              </a:rPr>
              <a:t>сохранить</a:t>
            </a:r>
            <a:r>
              <a:rPr lang="et-EE" sz="2400" dirty="0">
                <a:effectLst/>
                <a:latin typeface="+mn-lt"/>
                <a:ea typeface="+mn-ea"/>
                <a:cs typeface="+mn-cs"/>
                <a:sym typeface="Arial"/>
              </a:rPr>
              <a:t> </a:t>
            </a:r>
            <a:r>
              <a:rPr lang="et-EE" sz="2400" dirty="0" err="1">
                <a:effectLst/>
                <a:latin typeface="+mn-lt"/>
                <a:ea typeface="+mn-ea"/>
                <a:cs typeface="+mn-cs"/>
                <a:sym typeface="Arial"/>
              </a:rPr>
              <a:t>зубы</a:t>
            </a:r>
            <a:r>
              <a:rPr lang="et-EE" sz="2400" dirty="0">
                <a:effectLst/>
                <a:latin typeface="+mn-lt"/>
                <a:ea typeface="+mn-ea"/>
                <a:cs typeface="+mn-cs"/>
                <a:sym typeface="Arial"/>
              </a:rPr>
              <a:t> </a:t>
            </a:r>
            <a:r>
              <a:rPr lang="et-EE" sz="2400" dirty="0" err="1">
                <a:effectLst/>
                <a:latin typeface="+mn-lt"/>
                <a:ea typeface="+mn-ea"/>
                <a:cs typeface="+mn-cs"/>
                <a:sym typeface="Arial"/>
              </a:rPr>
              <a:t>здоровыми</a:t>
            </a:r>
            <a:r>
              <a:rPr lang="et-EE" sz="2400" dirty="0">
                <a:effectLst/>
                <a:latin typeface="+mn-lt"/>
                <a:ea typeface="+mn-ea"/>
                <a:cs typeface="+mn-cs"/>
                <a:sym typeface="Arial"/>
              </a:rPr>
              <a:t>, </a:t>
            </a:r>
            <a:r>
              <a:rPr lang="et-EE" sz="2400" dirty="0" err="1">
                <a:effectLst/>
                <a:latin typeface="+mn-lt"/>
                <a:ea typeface="+mn-ea"/>
                <a:cs typeface="+mn-cs"/>
                <a:sym typeface="Arial"/>
              </a:rPr>
              <a:t>если</a:t>
            </a:r>
            <a:r>
              <a:rPr lang="et-EE" sz="2400" dirty="0">
                <a:effectLst/>
                <a:latin typeface="+mn-lt"/>
                <a:ea typeface="+mn-ea"/>
                <a:cs typeface="+mn-cs"/>
                <a:sym typeface="Arial"/>
              </a:rPr>
              <a:t> </a:t>
            </a:r>
            <a:r>
              <a:rPr lang="et-EE" sz="2400" dirty="0" err="1">
                <a:effectLst/>
                <a:latin typeface="+mn-lt"/>
                <a:ea typeface="+mn-ea"/>
                <a:cs typeface="+mn-cs"/>
                <a:sym typeface="Arial"/>
              </a:rPr>
              <a:t>будешь</a:t>
            </a:r>
            <a:r>
              <a:rPr lang="et-EE" sz="2400" dirty="0">
                <a:effectLst/>
                <a:latin typeface="+mn-lt"/>
                <a:ea typeface="+mn-ea"/>
                <a:cs typeface="+mn-cs"/>
                <a:sym typeface="Arial"/>
              </a:rPr>
              <a:t> </a:t>
            </a:r>
            <a:r>
              <a:rPr lang="et-EE" sz="2400" dirty="0" err="1">
                <a:effectLst/>
                <a:latin typeface="+mn-lt"/>
                <a:ea typeface="+mn-ea"/>
                <a:cs typeface="+mn-cs"/>
                <a:sym typeface="Arial"/>
              </a:rPr>
              <a:t>соблюдать</a:t>
            </a:r>
            <a:r>
              <a:rPr lang="et-EE" sz="2400" dirty="0">
                <a:effectLst/>
                <a:latin typeface="+mn-lt"/>
                <a:ea typeface="+mn-ea"/>
                <a:cs typeface="+mn-cs"/>
                <a:sym typeface="Arial"/>
              </a:rPr>
              <a:t> </a:t>
            </a:r>
            <a:r>
              <a:rPr lang="ru-RU" sz="2400" dirty="0">
                <a:effectLst/>
                <a:latin typeface="+mn-lt"/>
                <a:ea typeface="+mn-ea"/>
                <a:cs typeface="+mn-cs"/>
                <a:sym typeface="Arial"/>
              </a:rPr>
              <a:t>5</a:t>
            </a:r>
            <a:r>
              <a:rPr lang="et-EE" sz="2400" dirty="0">
                <a:effectLst/>
                <a:latin typeface="+mn-lt"/>
                <a:ea typeface="+mn-ea"/>
                <a:cs typeface="+mn-cs"/>
                <a:sym typeface="Arial"/>
              </a:rPr>
              <a:t> </a:t>
            </a:r>
            <a:r>
              <a:rPr lang="et-EE" sz="2400" dirty="0" err="1">
                <a:effectLst/>
                <a:latin typeface="+mn-lt"/>
                <a:ea typeface="+mn-ea"/>
                <a:cs typeface="+mn-cs"/>
                <a:sym typeface="Arial"/>
              </a:rPr>
              <a:t>простых</a:t>
            </a:r>
            <a:r>
              <a:rPr lang="et-EE" sz="2400" dirty="0">
                <a:effectLst/>
                <a:latin typeface="+mn-lt"/>
                <a:ea typeface="+mn-ea"/>
                <a:cs typeface="+mn-cs"/>
                <a:sym typeface="Arial"/>
              </a:rPr>
              <a:t> </a:t>
            </a:r>
            <a:r>
              <a:rPr lang="et-EE" sz="2400" dirty="0" err="1">
                <a:effectLst/>
                <a:latin typeface="+mn-lt"/>
                <a:ea typeface="+mn-ea"/>
                <a:cs typeface="+mn-cs"/>
                <a:sym typeface="Arial"/>
              </a:rPr>
              <a:t>правил</a:t>
            </a:r>
            <a:r>
              <a:rPr lang="et-EE" sz="2400" dirty="0">
                <a:effectLst/>
                <a:latin typeface="+mn-lt"/>
                <a:ea typeface="+mn-ea"/>
                <a:cs typeface="+mn-cs"/>
                <a:sym typeface="Arial"/>
              </a:rPr>
              <a:t>.</a:t>
            </a:r>
            <a:endParaRPr lang="en-US" sz="2400" dirty="0">
              <a:effectLst/>
              <a:latin typeface="+mn-lt"/>
              <a:ea typeface="+mn-ea"/>
              <a:cs typeface="+mn-cs"/>
              <a:sym typeface="Arial"/>
            </a:endParaRPr>
          </a:p>
          <a:p>
            <a:r>
              <a:rPr lang="et-EE" sz="2400" dirty="0" err="1">
                <a:effectLst/>
                <a:latin typeface="+mn-lt"/>
                <a:ea typeface="+mn-ea"/>
                <a:cs typeface="+mn-cs"/>
                <a:sym typeface="Arial"/>
              </a:rPr>
              <a:t>Эти</a:t>
            </a:r>
            <a:r>
              <a:rPr lang="et-EE" sz="2400" dirty="0">
                <a:effectLst/>
                <a:latin typeface="+mn-lt"/>
                <a:ea typeface="+mn-ea"/>
                <a:cs typeface="+mn-cs"/>
                <a:sym typeface="Arial"/>
              </a:rPr>
              <a:t> </a:t>
            </a:r>
            <a:r>
              <a:rPr lang="et-EE" sz="2400" dirty="0" err="1">
                <a:effectLst/>
                <a:latin typeface="+mn-lt"/>
                <a:ea typeface="+mn-ea"/>
                <a:cs typeface="+mn-cs"/>
                <a:sym typeface="Arial"/>
              </a:rPr>
              <a:t>правила</a:t>
            </a:r>
            <a:r>
              <a:rPr lang="et-EE" sz="2400" dirty="0">
                <a:effectLst/>
                <a:latin typeface="+mn-lt"/>
                <a:ea typeface="+mn-ea"/>
                <a:cs typeface="+mn-cs"/>
                <a:sym typeface="Arial"/>
              </a:rPr>
              <a:t> </a:t>
            </a:r>
            <a:r>
              <a:rPr lang="et-EE" sz="2400" dirty="0" err="1">
                <a:effectLst/>
                <a:latin typeface="+mn-lt"/>
                <a:ea typeface="+mn-ea"/>
                <a:cs typeface="+mn-cs"/>
                <a:sym typeface="Arial"/>
              </a:rPr>
              <a:t>такие</a:t>
            </a:r>
            <a:r>
              <a:rPr lang="et-EE" sz="2400" dirty="0">
                <a:effectLst/>
                <a:latin typeface="+mn-lt"/>
                <a:ea typeface="+mn-ea"/>
                <a:cs typeface="+mn-cs"/>
                <a:sym typeface="Arial"/>
              </a:rPr>
              <a:t>: </a:t>
            </a:r>
            <a:r>
              <a:rPr lang="et-EE" sz="2400" dirty="0" err="1">
                <a:effectLst/>
                <a:latin typeface="+mn-lt"/>
                <a:ea typeface="+mn-ea"/>
                <a:cs typeface="+mn-cs"/>
                <a:sym typeface="Arial"/>
              </a:rPr>
              <a:t>питайся</a:t>
            </a:r>
            <a:r>
              <a:rPr lang="et-EE" sz="2400" dirty="0">
                <a:effectLst/>
                <a:latin typeface="+mn-lt"/>
                <a:ea typeface="+mn-ea"/>
                <a:cs typeface="+mn-cs"/>
                <a:sym typeface="Arial"/>
              </a:rPr>
              <a:t> </a:t>
            </a:r>
            <a:r>
              <a:rPr lang="et-EE" sz="2400" dirty="0" err="1">
                <a:effectLst/>
                <a:latin typeface="+mn-lt"/>
                <a:ea typeface="+mn-ea"/>
                <a:cs typeface="+mn-cs"/>
                <a:sym typeface="Arial"/>
              </a:rPr>
              <a:t>правильно</a:t>
            </a:r>
            <a:r>
              <a:rPr lang="et-EE" sz="2400" dirty="0">
                <a:effectLst/>
                <a:latin typeface="+mn-lt"/>
                <a:ea typeface="+mn-ea"/>
                <a:cs typeface="+mn-cs"/>
                <a:sym typeface="Arial"/>
              </a:rPr>
              <a:t>, </a:t>
            </a:r>
            <a:r>
              <a:rPr lang="et-EE" sz="2400" dirty="0" err="1">
                <a:effectLst/>
                <a:latin typeface="+mn-lt"/>
                <a:ea typeface="+mn-ea"/>
                <a:cs typeface="+mn-cs"/>
                <a:sym typeface="Arial"/>
              </a:rPr>
              <a:t>пей</a:t>
            </a:r>
            <a:r>
              <a:rPr lang="et-EE" sz="2400" dirty="0">
                <a:effectLst/>
                <a:latin typeface="+mn-lt"/>
                <a:ea typeface="+mn-ea"/>
                <a:cs typeface="+mn-cs"/>
                <a:sym typeface="Arial"/>
              </a:rPr>
              <a:t> </a:t>
            </a:r>
            <a:r>
              <a:rPr lang="et-EE" sz="2400" dirty="0" err="1">
                <a:effectLst/>
                <a:latin typeface="+mn-lt"/>
                <a:ea typeface="+mn-ea"/>
                <a:cs typeface="+mn-cs"/>
                <a:sym typeface="Arial"/>
              </a:rPr>
              <a:t>воду</a:t>
            </a:r>
            <a:r>
              <a:rPr lang="et-EE" sz="2400" dirty="0">
                <a:effectLst/>
                <a:latin typeface="+mn-lt"/>
                <a:ea typeface="+mn-ea"/>
                <a:cs typeface="+mn-cs"/>
                <a:sym typeface="Arial"/>
              </a:rPr>
              <a:t>, </a:t>
            </a:r>
            <a:r>
              <a:rPr lang="et-EE" sz="2400" dirty="0" err="1">
                <a:effectLst/>
                <a:latin typeface="+mn-lt"/>
                <a:ea typeface="+mn-ea"/>
                <a:cs typeface="+mn-cs"/>
                <a:sym typeface="Arial"/>
              </a:rPr>
              <a:t>выдерживай</a:t>
            </a:r>
            <a:r>
              <a:rPr lang="et-EE" sz="2400" dirty="0">
                <a:effectLst/>
                <a:latin typeface="+mn-lt"/>
                <a:ea typeface="+mn-ea"/>
                <a:cs typeface="+mn-cs"/>
                <a:sym typeface="Arial"/>
              </a:rPr>
              <a:t> </a:t>
            </a:r>
            <a:r>
              <a:rPr lang="et-EE" sz="2400" dirty="0" err="1">
                <a:effectLst/>
                <a:latin typeface="+mn-lt"/>
                <a:ea typeface="+mn-ea"/>
                <a:cs typeface="+mn-cs"/>
                <a:sym typeface="Arial"/>
              </a:rPr>
              <a:t>паузы</a:t>
            </a:r>
            <a:r>
              <a:rPr lang="et-EE" sz="2400" dirty="0">
                <a:effectLst/>
                <a:latin typeface="+mn-lt"/>
                <a:ea typeface="+mn-ea"/>
                <a:cs typeface="+mn-cs"/>
                <a:sym typeface="Arial"/>
              </a:rPr>
              <a:t> </a:t>
            </a:r>
            <a:r>
              <a:rPr lang="et-EE" sz="2400" dirty="0" err="1">
                <a:effectLst/>
                <a:latin typeface="+mn-lt"/>
                <a:ea typeface="+mn-ea"/>
                <a:cs typeface="+mn-cs"/>
                <a:sym typeface="Arial"/>
              </a:rPr>
              <a:t>между</a:t>
            </a:r>
            <a:r>
              <a:rPr lang="et-EE" sz="2400" dirty="0">
                <a:effectLst/>
                <a:latin typeface="+mn-lt"/>
                <a:ea typeface="+mn-ea"/>
                <a:cs typeface="+mn-cs"/>
                <a:sym typeface="Arial"/>
              </a:rPr>
              <a:t> </a:t>
            </a:r>
            <a:r>
              <a:rPr lang="et-EE" sz="2400" dirty="0" err="1">
                <a:effectLst/>
                <a:latin typeface="+mn-lt"/>
                <a:ea typeface="+mn-ea"/>
                <a:cs typeface="+mn-cs"/>
                <a:sym typeface="Arial"/>
              </a:rPr>
              <a:t>приёмами</a:t>
            </a:r>
            <a:r>
              <a:rPr lang="et-EE" sz="2400" dirty="0">
                <a:effectLst/>
                <a:latin typeface="+mn-lt"/>
                <a:ea typeface="+mn-ea"/>
                <a:cs typeface="+mn-cs"/>
                <a:sym typeface="Arial"/>
              </a:rPr>
              <a:t> </a:t>
            </a:r>
            <a:r>
              <a:rPr lang="et-EE" sz="2400" dirty="0" err="1">
                <a:effectLst/>
                <a:latin typeface="+mn-lt"/>
                <a:ea typeface="+mn-ea"/>
                <a:cs typeface="+mn-cs"/>
                <a:sym typeface="Arial"/>
              </a:rPr>
              <a:t>пищи</a:t>
            </a:r>
            <a:r>
              <a:rPr lang="ru-RU" sz="2400" dirty="0">
                <a:effectLst/>
                <a:latin typeface="+mn-lt"/>
                <a:ea typeface="+mn-ea"/>
                <a:cs typeface="+mn-cs"/>
                <a:sym typeface="Arial"/>
              </a:rPr>
              <a:t>,</a:t>
            </a:r>
            <a:r>
              <a:rPr lang="et-EE" sz="2400" dirty="0">
                <a:effectLst/>
                <a:latin typeface="+mn-lt"/>
                <a:ea typeface="+mn-ea"/>
                <a:cs typeface="+mn-cs"/>
                <a:sym typeface="Arial"/>
              </a:rPr>
              <a:t> </a:t>
            </a:r>
            <a:r>
              <a:rPr lang="et-EE" sz="2400" dirty="0" err="1">
                <a:effectLst/>
                <a:latin typeface="+mn-lt"/>
                <a:ea typeface="+mn-ea"/>
                <a:cs typeface="+mn-cs"/>
                <a:sym typeface="Arial"/>
              </a:rPr>
              <a:t>тщательно</a:t>
            </a:r>
            <a:r>
              <a:rPr lang="et-EE" sz="2400" dirty="0">
                <a:effectLst/>
                <a:latin typeface="+mn-lt"/>
                <a:ea typeface="+mn-ea"/>
                <a:cs typeface="+mn-cs"/>
                <a:sym typeface="Arial"/>
              </a:rPr>
              <a:t> </a:t>
            </a:r>
            <a:r>
              <a:rPr lang="et-EE" sz="2400" dirty="0" err="1">
                <a:effectLst/>
                <a:latin typeface="+mn-lt"/>
                <a:ea typeface="+mn-ea"/>
                <a:cs typeface="+mn-cs"/>
                <a:sym typeface="Arial"/>
              </a:rPr>
              <a:t>чист</a:t>
            </a:r>
            <a:r>
              <a:rPr lang="ru-RU" sz="2400" dirty="0">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зубы</a:t>
            </a:r>
            <a:r>
              <a:rPr lang="ru-RU" sz="2400" dirty="0">
                <a:effectLst/>
                <a:latin typeface="+mn-lt"/>
                <a:ea typeface="+mn-ea"/>
                <a:cs typeface="+mn-cs"/>
                <a:sym typeface="Arial"/>
              </a:rPr>
              <a:t> и не реже раза в год ходи к зубному врачу. </a:t>
            </a:r>
            <a:r>
              <a:rPr lang="et-EE" sz="2400" dirty="0" err="1">
                <a:effectLst/>
                <a:latin typeface="+mn-lt"/>
                <a:ea typeface="+mn-ea"/>
                <a:cs typeface="+mn-cs"/>
                <a:sym typeface="Arial"/>
              </a:rPr>
              <a:t>Поговорим</a:t>
            </a:r>
            <a:r>
              <a:rPr lang="et-EE" sz="2400" dirty="0">
                <a:effectLst/>
                <a:latin typeface="+mn-lt"/>
                <a:ea typeface="+mn-ea"/>
                <a:cs typeface="+mn-cs"/>
                <a:sym typeface="Arial"/>
              </a:rPr>
              <a:t> </a:t>
            </a:r>
            <a:r>
              <a:rPr lang="et-EE" sz="2400" dirty="0" err="1">
                <a:effectLst/>
                <a:latin typeface="+mn-lt"/>
                <a:ea typeface="+mn-ea"/>
                <a:cs typeface="+mn-cs"/>
                <a:sym typeface="Arial"/>
              </a:rPr>
              <a:t>об</a:t>
            </a:r>
            <a:r>
              <a:rPr lang="et-EE" sz="2400" dirty="0">
                <a:effectLst/>
                <a:latin typeface="+mn-lt"/>
                <a:ea typeface="+mn-ea"/>
                <a:cs typeface="+mn-cs"/>
                <a:sym typeface="Arial"/>
              </a:rPr>
              <a:t> </a:t>
            </a:r>
            <a:r>
              <a:rPr lang="et-EE" sz="2400" dirty="0" err="1">
                <a:effectLst/>
                <a:latin typeface="+mn-lt"/>
                <a:ea typeface="+mn-ea"/>
                <a:cs typeface="+mn-cs"/>
                <a:sym typeface="Arial"/>
              </a:rPr>
              <a:t>этих</a:t>
            </a:r>
            <a:r>
              <a:rPr lang="et-EE" sz="2400" dirty="0">
                <a:effectLst/>
                <a:latin typeface="+mn-lt"/>
                <a:ea typeface="+mn-ea"/>
                <a:cs typeface="+mn-cs"/>
                <a:sym typeface="Arial"/>
              </a:rPr>
              <a:t> </a:t>
            </a:r>
            <a:r>
              <a:rPr lang="et-EE" sz="2400" dirty="0" err="1">
                <a:effectLst/>
                <a:latin typeface="+mn-lt"/>
                <a:ea typeface="+mn-ea"/>
                <a:cs typeface="+mn-cs"/>
                <a:sym typeface="Arial"/>
              </a:rPr>
              <a:t>пра</a:t>
            </a:r>
            <a:r>
              <a:rPr lang="ru-RU" sz="2400" dirty="0">
                <a:effectLst/>
                <a:latin typeface="+mn-lt"/>
                <a:ea typeface="+mn-ea"/>
                <a:cs typeface="+mn-cs"/>
                <a:sym typeface="Arial"/>
              </a:rPr>
              <a:t>в</a:t>
            </a:r>
            <a:r>
              <a:rPr lang="et-EE" sz="2400" dirty="0" err="1">
                <a:effectLst/>
                <a:latin typeface="+mn-lt"/>
                <a:ea typeface="+mn-ea"/>
                <a:cs typeface="+mn-cs"/>
                <a:sym typeface="Arial"/>
              </a:rPr>
              <a:t>илах</a:t>
            </a:r>
            <a:r>
              <a:rPr lang="et-EE" sz="2400" dirty="0">
                <a:effectLst/>
                <a:latin typeface="+mn-lt"/>
                <a:ea typeface="+mn-ea"/>
                <a:cs typeface="+mn-cs"/>
                <a:sym typeface="Arial"/>
              </a:rPr>
              <a:t> </a:t>
            </a:r>
            <a:r>
              <a:rPr lang="et-EE" sz="2400" dirty="0" err="1">
                <a:effectLst/>
                <a:latin typeface="+mn-lt"/>
                <a:ea typeface="+mn-ea"/>
                <a:cs typeface="+mn-cs"/>
                <a:sym typeface="Arial"/>
              </a:rPr>
              <a:t>подробнее</a:t>
            </a:r>
            <a:r>
              <a:rPr lang="et-EE" sz="2400" dirty="0">
                <a:effectLst/>
                <a:latin typeface="+mn-lt"/>
                <a:ea typeface="+mn-ea"/>
                <a:cs typeface="+mn-cs"/>
                <a:sym typeface="Arial"/>
              </a:rPr>
              <a:t>.</a:t>
            </a:r>
            <a:endParaRPr lang="en-US" sz="2400" dirty="0">
              <a:effectLst/>
              <a:latin typeface="+mn-lt"/>
              <a:ea typeface="+mn-ea"/>
              <a:cs typeface="+mn-cs"/>
              <a:sym typeface="Arial"/>
            </a:endParaRPr>
          </a:p>
          <a:p>
            <a:endParaRPr lang="ru-RU" sz="2200" baseline="0" dirty="0">
              <a:effectLst/>
              <a:latin typeface="+mn-lt"/>
              <a:ea typeface="+mn-ea"/>
              <a:cs typeface="+mn-cs"/>
              <a:sym typeface="Helvetica Neue"/>
            </a:endParaRPr>
          </a:p>
        </p:txBody>
      </p:sp>
    </p:spTree>
    <p:extLst>
      <p:ext uri="{BB962C8B-B14F-4D97-AF65-F5344CB8AC3E}">
        <p14:creationId xmlns:p14="http://schemas.microsoft.com/office/powerpoint/2010/main" val="13239725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a:effectLst/>
                <a:latin typeface="+mn-lt"/>
                <a:ea typeface="+mn-ea"/>
                <a:cs typeface="+mn-cs"/>
                <a:sym typeface="Helvetica Neue"/>
              </a:rPr>
              <a:t>14. slaid</a:t>
            </a:r>
            <a:r>
              <a:rPr lang="en-GB" sz="2200" dirty="0">
                <a:effectLst/>
                <a:latin typeface="+mn-lt"/>
                <a:ea typeface="+mn-ea"/>
                <a:cs typeface="+mn-cs"/>
                <a:sym typeface="Helvetica Neue"/>
              </a:rPr>
              <a:t>.</a:t>
            </a:r>
            <a:r>
              <a:rPr lang="en-GB" sz="2200" baseline="0" dirty="0">
                <a:effectLst/>
                <a:latin typeface="+mn-lt"/>
                <a:ea typeface="+mn-ea"/>
                <a:cs typeface="+mn-cs"/>
                <a:sym typeface="Helvetica Neue"/>
              </a:rPr>
              <a:t> </a:t>
            </a:r>
            <a:r>
              <a:rPr lang="et-EE" sz="2400" dirty="0" err="1">
                <a:effectLst/>
                <a:latin typeface="+mn-lt"/>
                <a:ea typeface="+mn-ea"/>
                <a:cs typeface="+mn-cs"/>
                <a:sym typeface="Arial"/>
              </a:rPr>
              <a:t>Совет</a:t>
            </a:r>
            <a:r>
              <a:rPr lang="et-EE" sz="2400" dirty="0">
                <a:effectLst/>
                <a:latin typeface="+mn-lt"/>
                <a:ea typeface="+mn-ea"/>
                <a:cs typeface="+mn-cs"/>
                <a:sym typeface="Arial"/>
              </a:rPr>
              <a:t> </a:t>
            </a:r>
            <a:r>
              <a:rPr lang="et-EE" sz="2400" dirty="0" err="1">
                <a:effectLst/>
                <a:latin typeface="+mn-lt"/>
                <a:ea typeface="+mn-ea"/>
                <a:cs typeface="+mn-cs"/>
                <a:sym typeface="Arial"/>
              </a:rPr>
              <a:t>питаться</a:t>
            </a:r>
            <a:r>
              <a:rPr lang="et-EE" sz="2400" dirty="0">
                <a:effectLst/>
                <a:latin typeface="+mn-lt"/>
                <a:ea typeface="+mn-ea"/>
                <a:cs typeface="+mn-cs"/>
                <a:sym typeface="Arial"/>
              </a:rPr>
              <a:t> </a:t>
            </a:r>
            <a:r>
              <a:rPr lang="et-EE" sz="2400" dirty="0" err="1">
                <a:effectLst/>
                <a:latin typeface="+mn-lt"/>
                <a:ea typeface="+mn-ea"/>
                <a:cs typeface="+mn-cs"/>
                <a:sym typeface="Arial"/>
              </a:rPr>
              <a:t>правильно</a:t>
            </a:r>
            <a:r>
              <a:rPr lang="et-EE" sz="2400" dirty="0">
                <a:effectLst/>
                <a:latin typeface="+mn-lt"/>
                <a:ea typeface="+mn-ea"/>
                <a:cs typeface="+mn-cs"/>
                <a:sym typeface="Arial"/>
              </a:rPr>
              <a:t> </a:t>
            </a:r>
            <a:r>
              <a:rPr lang="et-EE" sz="2400" dirty="0" err="1">
                <a:effectLst/>
                <a:latin typeface="+mn-lt"/>
                <a:ea typeface="+mn-ea"/>
                <a:cs typeface="+mn-cs"/>
                <a:sym typeface="Arial"/>
              </a:rPr>
              <a:t>звучит</a:t>
            </a:r>
            <a:r>
              <a:rPr lang="et-EE" sz="2400" dirty="0">
                <a:effectLst/>
                <a:latin typeface="+mn-lt"/>
                <a:ea typeface="+mn-ea"/>
                <a:cs typeface="+mn-cs"/>
                <a:sym typeface="Arial"/>
              </a:rPr>
              <a:t> </a:t>
            </a:r>
            <a:r>
              <a:rPr lang="et-EE" sz="2400" dirty="0" err="1">
                <a:effectLst/>
                <a:latin typeface="+mn-lt"/>
                <a:ea typeface="+mn-ea"/>
                <a:cs typeface="+mn-cs"/>
                <a:sym typeface="Arial"/>
              </a:rPr>
              <a:t>довольно</a:t>
            </a:r>
            <a:r>
              <a:rPr lang="et-EE" sz="2400" dirty="0">
                <a:effectLst/>
                <a:latin typeface="+mn-lt"/>
                <a:ea typeface="+mn-ea"/>
                <a:cs typeface="+mn-cs"/>
                <a:sym typeface="Arial"/>
              </a:rPr>
              <a:t> </a:t>
            </a:r>
            <a:r>
              <a:rPr lang="et-EE" sz="2400" dirty="0" err="1">
                <a:effectLst/>
                <a:latin typeface="+mn-lt"/>
                <a:ea typeface="+mn-ea"/>
                <a:cs typeface="+mn-cs"/>
                <a:sym typeface="Arial"/>
              </a:rPr>
              <a:t>банально</a:t>
            </a:r>
            <a:r>
              <a:rPr lang="et-EE" sz="2400" dirty="0">
                <a:effectLst/>
                <a:latin typeface="+mn-lt"/>
                <a:ea typeface="+mn-ea"/>
                <a:cs typeface="+mn-cs"/>
                <a:sym typeface="Arial"/>
              </a:rPr>
              <a:t>, </a:t>
            </a:r>
            <a:r>
              <a:rPr lang="et-EE" sz="2400" dirty="0" err="1">
                <a:effectLst/>
                <a:latin typeface="+mn-lt"/>
                <a:ea typeface="+mn-ea"/>
                <a:cs typeface="+mn-cs"/>
                <a:sym typeface="Arial"/>
              </a:rPr>
              <a:t>но</a:t>
            </a:r>
            <a:r>
              <a:rPr lang="et-EE" sz="2400" dirty="0">
                <a:effectLst/>
                <a:latin typeface="+mn-lt"/>
                <a:ea typeface="+mn-ea"/>
                <a:cs typeface="+mn-cs"/>
                <a:sym typeface="Arial"/>
              </a:rPr>
              <a:t> </a:t>
            </a:r>
            <a:r>
              <a:rPr lang="et-EE" sz="2400" dirty="0" err="1">
                <a:effectLst/>
                <a:latin typeface="+mn-lt"/>
                <a:ea typeface="+mn-ea"/>
                <a:cs typeface="+mn-cs"/>
                <a:sym typeface="Arial"/>
              </a:rPr>
              <a:t>для</a:t>
            </a:r>
            <a:r>
              <a:rPr lang="et-EE" sz="2400" dirty="0">
                <a:effectLst/>
                <a:latin typeface="+mn-lt"/>
                <a:ea typeface="+mn-ea"/>
                <a:cs typeface="+mn-cs"/>
                <a:sym typeface="Arial"/>
              </a:rPr>
              <a:t> </a:t>
            </a:r>
            <a:r>
              <a:rPr lang="et-EE" sz="2400" dirty="0" err="1">
                <a:effectLst/>
                <a:latin typeface="+mn-lt"/>
                <a:ea typeface="+mn-ea"/>
                <a:cs typeface="+mn-cs"/>
                <a:sym typeface="Arial"/>
              </a:rPr>
              <a:t>здоровья</a:t>
            </a:r>
            <a:r>
              <a:rPr lang="et-EE" sz="2400" dirty="0">
                <a:effectLst/>
                <a:latin typeface="+mn-lt"/>
                <a:ea typeface="+mn-ea"/>
                <a:cs typeface="+mn-cs"/>
                <a:sym typeface="Arial"/>
              </a:rPr>
              <a:t> </a:t>
            </a:r>
            <a:r>
              <a:rPr lang="et-EE" sz="2400" dirty="0" err="1">
                <a:effectLst/>
                <a:latin typeface="+mn-lt"/>
                <a:ea typeface="+mn-ea"/>
                <a:cs typeface="+mn-cs"/>
                <a:sym typeface="Arial"/>
              </a:rPr>
              <a:t>зубов</a:t>
            </a:r>
            <a:r>
              <a:rPr lang="et-EE" sz="2400" dirty="0">
                <a:effectLst/>
                <a:latin typeface="+mn-lt"/>
                <a:ea typeface="+mn-ea"/>
                <a:cs typeface="+mn-cs"/>
                <a:sym typeface="Arial"/>
              </a:rPr>
              <a:t> </a:t>
            </a:r>
            <a:r>
              <a:rPr lang="et-EE" sz="2400" dirty="0" err="1">
                <a:effectLst/>
                <a:latin typeface="+mn-lt"/>
                <a:ea typeface="+mn-ea"/>
                <a:cs typeface="+mn-cs"/>
                <a:sym typeface="Arial"/>
              </a:rPr>
              <a:t>действительно</a:t>
            </a:r>
            <a:r>
              <a:rPr lang="et-EE" sz="2400" dirty="0">
                <a:effectLst/>
                <a:latin typeface="+mn-lt"/>
                <a:ea typeface="+mn-ea"/>
                <a:cs typeface="+mn-cs"/>
                <a:sym typeface="Arial"/>
              </a:rPr>
              <a:t> </a:t>
            </a:r>
            <a:r>
              <a:rPr lang="et-EE" sz="2400" dirty="0" err="1">
                <a:effectLst/>
                <a:latin typeface="+mn-lt"/>
                <a:ea typeface="+mn-ea"/>
                <a:cs typeface="+mn-cs"/>
                <a:sym typeface="Arial"/>
              </a:rPr>
              <a:t>важно</a:t>
            </a:r>
            <a:r>
              <a:rPr lang="et-EE" sz="2400" dirty="0">
                <a:effectLst/>
                <a:latin typeface="+mn-lt"/>
                <a:ea typeface="+mn-ea"/>
                <a:cs typeface="+mn-cs"/>
                <a:sym typeface="Arial"/>
              </a:rPr>
              <a:t>, </a:t>
            </a:r>
            <a:r>
              <a:rPr lang="et-EE" sz="2400" dirty="0" err="1">
                <a:effectLst/>
                <a:latin typeface="+mn-lt"/>
                <a:ea typeface="+mn-ea"/>
                <a:cs typeface="+mn-cs"/>
                <a:sym typeface="Arial"/>
              </a:rPr>
              <a:t>чтобы</a:t>
            </a:r>
            <a:r>
              <a:rPr lang="et-EE" sz="2400" dirty="0">
                <a:effectLst/>
                <a:latin typeface="+mn-lt"/>
                <a:ea typeface="+mn-ea"/>
                <a:cs typeface="+mn-cs"/>
                <a:sym typeface="Arial"/>
              </a:rPr>
              <a:t> </a:t>
            </a:r>
            <a:r>
              <a:rPr lang="et-EE" sz="2400" dirty="0" err="1">
                <a:effectLst/>
                <a:latin typeface="+mn-lt"/>
                <a:ea typeface="+mn-ea"/>
                <a:cs typeface="+mn-cs"/>
                <a:sym typeface="Arial"/>
              </a:rPr>
              <a:t>вы</a:t>
            </a:r>
            <a:r>
              <a:rPr lang="et-EE" sz="2400" dirty="0">
                <a:effectLst/>
                <a:latin typeface="+mn-lt"/>
                <a:ea typeface="+mn-ea"/>
                <a:cs typeface="+mn-cs"/>
                <a:sym typeface="Arial"/>
              </a:rPr>
              <a:t> </a:t>
            </a:r>
            <a:r>
              <a:rPr lang="et-EE" sz="2400" dirty="0" err="1">
                <a:effectLst/>
                <a:latin typeface="+mn-lt"/>
                <a:ea typeface="+mn-ea"/>
                <a:cs typeface="+mn-cs"/>
                <a:sym typeface="Arial"/>
              </a:rPr>
              <a:t>не</a:t>
            </a:r>
            <a:r>
              <a:rPr lang="et-EE" sz="2400" dirty="0">
                <a:effectLst/>
                <a:latin typeface="+mn-lt"/>
                <a:ea typeface="+mn-ea"/>
                <a:cs typeface="+mn-cs"/>
                <a:sym typeface="Arial"/>
              </a:rPr>
              <a:t> </a:t>
            </a:r>
            <a:r>
              <a:rPr lang="et-EE" sz="2400" dirty="0" err="1">
                <a:effectLst/>
                <a:latin typeface="+mn-lt"/>
                <a:ea typeface="+mn-ea"/>
                <a:cs typeface="+mn-cs"/>
                <a:sym typeface="Arial"/>
              </a:rPr>
              <a:t>ели</a:t>
            </a:r>
            <a:r>
              <a:rPr lang="et-EE" sz="2400" dirty="0">
                <a:effectLst/>
                <a:latin typeface="+mn-lt"/>
                <a:ea typeface="+mn-ea"/>
                <a:cs typeface="+mn-cs"/>
                <a:sym typeface="Arial"/>
              </a:rPr>
              <a:t> </a:t>
            </a:r>
            <a:r>
              <a:rPr lang="et-EE" sz="2400" dirty="0" err="1">
                <a:effectLst/>
                <a:latin typeface="+mn-lt"/>
                <a:ea typeface="+mn-ea"/>
                <a:cs typeface="+mn-cs"/>
                <a:sym typeface="Arial"/>
              </a:rPr>
              <a:t>только</a:t>
            </a:r>
            <a:r>
              <a:rPr lang="et-EE" sz="2400" dirty="0">
                <a:effectLst/>
                <a:latin typeface="+mn-lt"/>
                <a:ea typeface="+mn-ea"/>
                <a:cs typeface="+mn-cs"/>
                <a:sym typeface="Arial"/>
              </a:rPr>
              <a:t> </a:t>
            </a:r>
            <a:r>
              <a:rPr lang="et-EE" sz="2400" dirty="0" err="1">
                <a:effectLst/>
                <a:latin typeface="+mn-lt"/>
                <a:ea typeface="+mn-ea"/>
                <a:cs typeface="+mn-cs"/>
                <a:sym typeface="Arial"/>
              </a:rPr>
              <a:t>булочки</a:t>
            </a:r>
            <a:r>
              <a:rPr lang="et-EE" sz="2400" dirty="0">
                <a:effectLst/>
                <a:latin typeface="+mn-lt"/>
                <a:ea typeface="+mn-ea"/>
                <a:cs typeface="+mn-cs"/>
                <a:sym typeface="Arial"/>
              </a:rPr>
              <a:t>, </a:t>
            </a:r>
            <a:r>
              <a:rPr lang="et-EE" sz="2400" dirty="0" err="1">
                <a:effectLst/>
                <a:latin typeface="+mn-lt"/>
                <a:ea typeface="+mn-ea"/>
                <a:cs typeface="+mn-cs"/>
                <a:sym typeface="Arial"/>
              </a:rPr>
              <a:t>не</a:t>
            </a:r>
            <a:r>
              <a:rPr lang="et-EE" sz="2400" dirty="0">
                <a:effectLst/>
                <a:latin typeface="+mn-lt"/>
                <a:ea typeface="+mn-ea"/>
                <a:cs typeface="+mn-cs"/>
                <a:sym typeface="Arial"/>
              </a:rPr>
              <a:t> </a:t>
            </a:r>
            <a:r>
              <a:rPr lang="et-EE" sz="2400" dirty="0" err="1">
                <a:effectLst/>
                <a:latin typeface="+mn-lt"/>
                <a:ea typeface="+mn-ea"/>
                <a:cs typeface="+mn-cs"/>
                <a:sym typeface="Arial"/>
              </a:rPr>
              <a:t>кусочничали</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не</a:t>
            </a:r>
            <a:r>
              <a:rPr lang="et-EE" sz="2400" dirty="0">
                <a:effectLst/>
                <a:latin typeface="+mn-lt"/>
                <a:ea typeface="+mn-ea"/>
                <a:cs typeface="+mn-cs"/>
                <a:sym typeface="Arial"/>
              </a:rPr>
              <a:t> </a:t>
            </a:r>
            <a:r>
              <a:rPr lang="et-EE" sz="2400" dirty="0" err="1">
                <a:effectLst/>
                <a:latin typeface="+mn-lt"/>
                <a:ea typeface="+mn-ea"/>
                <a:cs typeface="+mn-cs"/>
                <a:sym typeface="Arial"/>
              </a:rPr>
              <a:t>портили</a:t>
            </a:r>
            <a:r>
              <a:rPr lang="et-EE" sz="2400" dirty="0">
                <a:effectLst/>
                <a:latin typeface="+mn-lt"/>
                <a:ea typeface="+mn-ea"/>
                <a:cs typeface="+mn-cs"/>
                <a:sym typeface="Arial"/>
              </a:rPr>
              <a:t> </a:t>
            </a:r>
            <a:r>
              <a:rPr lang="et-EE" sz="2400" dirty="0" err="1">
                <a:effectLst/>
                <a:latin typeface="+mn-lt"/>
                <a:ea typeface="+mn-ea"/>
                <a:cs typeface="+mn-cs"/>
                <a:sym typeface="Arial"/>
              </a:rPr>
              <a:t>аппетит</a:t>
            </a:r>
            <a:r>
              <a:rPr lang="et-EE" sz="2400" dirty="0">
                <a:effectLst/>
                <a:latin typeface="+mn-lt"/>
                <a:ea typeface="+mn-ea"/>
                <a:cs typeface="+mn-cs"/>
                <a:sym typeface="Arial"/>
              </a:rPr>
              <a:t> </a:t>
            </a:r>
            <a:r>
              <a:rPr lang="et-EE" sz="2400" dirty="0" err="1">
                <a:effectLst/>
                <a:latin typeface="+mn-lt"/>
                <a:ea typeface="+mn-ea"/>
                <a:cs typeface="+mn-cs"/>
                <a:sym typeface="Arial"/>
              </a:rPr>
              <a:t>сладким</a:t>
            </a:r>
            <a:r>
              <a:rPr lang="et-EE" sz="2400" dirty="0">
                <a:effectLst/>
                <a:latin typeface="+mn-lt"/>
                <a:ea typeface="+mn-ea"/>
                <a:cs typeface="+mn-cs"/>
                <a:sym typeface="Arial"/>
              </a:rPr>
              <a:t>.</a:t>
            </a:r>
            <a:endParaRPr lang="en-US" sz="2400" dirty="0">
              <a:effectLst/>
              <a:latin typeface="+mn-lt"/>
              <a:ea typeface="+mn-ea"/>
              <a:cs typeface="+mn-cs"/>
              <a:sym typeface="Arial"/>
            </a:endParaRPr>
          </a:p>
          <a:p>
            <a:r>
              <a:rPr lang="et-EE" sz="2400" dirty="0" err="1">
                <a:effectLst/>
                <a:latin typeface="+mn-lt"/>
                <a:ea typeface="+mn-ea"/>
                <a:cs typeface="+mn-cs"/>
                <a:sym typeface="Arial"/>
              </a:rPr>
              <a:t>Почему</a:t>
            </a:r>
            <a:r>
              <a:rPr lang="et-EE" sz="2400" dirty="0">
                <a:effectLst/>
                <a:latin typeface="+mn-lt"/>
                <a:ea typeface="+mn-ea"/>
                <a:cs typeface="+mn-cs"/>
                <a:sym typeface="Arial"/>
              </a:rPr>
              <a:t> </a:t>
            </a:r>
            <a:r>
              <a:rPr lang="et-EE" sz="2400" dirty="0" err="1">
                <a:effectLst/>
                <a:latin typeface="+mn-lt"/>
                <a:ea typeface="+mn-ea"/>
                <a:cs typeface="+mn-cs"/>
                <a:sym typeface="Arial"/>
              </a:rPr>
              <a:t>сладкое</a:t>
            </a:r>
            <a:r>
              <a:rPr lang="et-EE" sz="2400" dirty="0">
                <a:effectLst/>
                <a:latin typeface="+mn-lt"/>
                <a:ea typeface="+mn-ea"/>
                <a:cs typeface="+mn-cs"/>
                <a:sym typeface="Arial"/>
              </a:rPr>
              <a:t> </a:t>
            </a:r>
            <a:r>
              <a:rPr lang="et-EE" sz="2400" dirty="0" err="1">
                <a:effectLst/>
                <a:latin typeface="+mn-lt"/>
                <a:ea typeface="+mn-ea"/>
                <a:cs typeface="+mn-cs"/>
                <a:sym typeface="Arial"/>
              </a:rPr>
              <a:t>вредно</a:t>
            </a:r>
            <a:r>
              <a:rPr lang="et-EE" sz="2400" dirty="0">
                <a:effectLst/>
                <a:latin typeface="+mn-lt"/>
                <a:ea typeface="+mn-ea"/>
                <a:cs typeface="+mn-cs"/>
                <a:sym typeface="Arial"/>
              </a:rPr>
              <a:t> </a:t>
            </a:r>
            <a:r>
              <a:rPr lang="et-EE" sz="2400" dirty="0" err="1">
                <a:effectLst/>
                <a:latin typeface="+mn-lt"/>
                <a:ea typeface="+mn-ea"/>
                <a:cs typeface="+mn-cs"/>
                <a:sym typeface="Arial"/>
              </a:rPr>
              <a:t>для</a:t>
            </a:r>
            <a:r>
              <a:rPr lang="et-EE" sz="2400" dirty="0">
                <a:effectLst/>
                <a:latin typeface="+mn-lt"/>
                <a:ea typeface="+mn-ea"/>
                <a:cs typeface="+mn-cs"/>
                <a:sym typeface="Arial"/>
              </a:rPr>
              <a:t> </a:t>
            </a:r>
            <a:r>
              <a:rPr lang="et-EE" sz="2400" dirty="0" err="1">
                <a:effectLst/>
                <a:latin typeface="+mn-lt"/>
                <a:ea typeface="+mn-ea"/>
                <a:cs typeface="+mn-cs"/>
                <a:sym typeface="Arial"/>
              </a:rPr>
              <a:t>зубов</a:t>
            </a:r>
            <a:r>
              <a:rPr lang="et-EE" sz="2400" dirty="0">
                <a:effectLst/>
                <a:latin typeface="+mn-lt"/>
                <a:ea typeface="+mn-ea"/>
                <a:cs typeface="+mn-cs"/>
                <a:sym typeface="Arial"/>
              </a:rPr>
              <a:t>? </a:t>
            </a:r>
            <a:r>
              <a:rPr lang="et-EE" sz="2400" dirty="0" err="1">
                <a:effectLst/>
                <a:latin typeface="+mn-lt"/>
                <a:ea typeface="+mn-ea"/>
                <a:cs typeface="+mn-cs"/>
                <a:sym typeface="Arial"/>
              </a:rPr>
              <a:t>Потому</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микробы</a:t>
            </a:r>
            <a:r>
              <a:rPr lang="et-EE" sz="2400" dirty="0">
                <a:effectLst/>
                <a:latin typeface="+mn-lt"/>
                <a:ea typeface="+mn-ea"/>
                <a:cs typeface="+mn-cs"/>
                <a:sym typeface="Arial"/>
              </a:rPr>
              <a:t> </a:t>
            </a:r>
            <a:r>
              <a:rPr lang="et-EE" sz="2400" dirty="0" err="1">
                <a:effectLst/>
                <a:latin typeface="+mn-lt"/>
                <a:ea typeface="+mn-ea"/>
                <a:cs typeface="+mn-cs"/>
                <a:sym typeface="Arial"/>
              </a:rPr>
              <a:t>получают</a:t>
            </a:r>
            <a:r>
              <a:rPr lang="et-EE" sz="2400" dirty="0">
                <a:effectLst/>
                <a:latin typeface="+mn-lt"/>
                <a:ea typeface="+mn-ea"/>
                <a:cs typeface="+mn-cs"/>
                <a:sym typeface="Arial"/>
              </a:rPr>
              <a:t> </a:t>
            </a:r>
            <a:r>
              <a:rPr lang="et-EE" sz="2400" dirty="0" err="1">
                <a:effectLst/>
                <a:latin typeface="+mn-lt"/>
                <a:ea typeface="+mn-ea"/>
                <a:cs typeface="+mn-cs"/>
                <a:sym typeface="Arial"/>
              </a:rPr>
              <a:t>из</a:t>
            </a:r>
            <a:r>
              <a:rPr lang="et-EE" sz="2400" dirty="0">
                <a:effectLst/>
                <a:latin typeface="+mn-lt"/>
                <a:ea typeface="+mn-ea"/>
                <a:cs typeface="+mn-cs"/>
                <a:sym typeface="Arial"/>
              </a:rPr>
              <a:t> </a:t>
            </a:r>
            <a:r>
              <a:rPr lang="et-EE" sz="2400" dirty="0" err="1">
                <a:effectLst/>
                <a:latin typeface="+mn-lt"/>
                <a:ea typeface="+mn-ea"/>
                <a:cs typeface="+mn-cs"/>
                <a:sym typeface="Arial"/>
              </a:rPr>
              <a:t>сахара</a:t>
            </a:r>
            <a:r>
              <a:rPr lang="et-EE" sz="2400" dirty="0">
                <a:effectLst/>
                <a:latin typeface="+mn-lt"/>
                <a:ea typeface="+mn-ea"/>
                <a:cs typeface="+mn-cs"/>
                <a:sym typeface="Arial"/>
              </a:rPr>
              <a:t> </a:t>
            </a:r>
            <a:r>
              <a:rPr lang="et-EE" sz="2400" dirty="0" err="1">
                <a:effectLst/>
                <a:latin typeface="+mn-lt"/>
                <a:ea typeface="+mn-ea"/>
                <a:cs typeface="+mn-cs"/>
                <a:sym typeface="Arial"/>
              </a:rPr>
              <a:t>много</a:t>
            </a:r>
            <a:r>
              <a:rPr lang="et-EE" sz="2400" dirty="0">
                <a:effectLst/>
                <a:latin typeface="+mn-lt"/>
                <a:ea typeface="+mn-ea"/>
                <a:cs typeface="+mn-cs"/>
                <a:sym typeface="Arial"/>
              </a:rPr>
              <a:t> </a:t>
            </a:r>
            <a:r>
              <a:rPr lang="et-EE" sz="2400" dirty="0" err="1">
                <a:effectLst/>
                <a:latin typeface="+mn-lt"/>
                <a:ea typeface="+mn-ea"/>
                <a:cs typeface="+mn-cs"/>
                <a:sym typeface="Arial"/>
              </a:rPr>
              <a:t>энергии</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выделяют</a:t>
            </a:r>
            <a:r>
              <a:rPr lang="et-EE" sz="2400" dirty="0">
                <a:effectLst/>
                <a:latin typeface="+mn-lt"/>
                <a:ea typeface="+mn-ea"/>
                <a:cs typeface="+mn-cs"/>
                <a:sym typeface="Arial"/>
              </a:rPr>
              <a:t> </a:t>
            </a:r>
            <a:r>
              <a:rPr lang="et-EE" sz="2400" dirty="0" err="1">
                <a:effectLst/>
                <a:latin typeface="+mn-lt"/>
                <a:ea typeface="+mn-ea"/>
                <a:cs typeface="+mn-cs"/>
                <a:sym typeface="Arial"/>
              </a:rPr>
              <a:t>кислоту</a:t>
            </a:r>
            <a:r>
              <a:rPr lang="et-EE" sz="2400" dirty="0">
                <a:effectLst/>
                <a:latin typeface="+mn-lt"/>
                <a:ea typeface="+mn-ea"/>
                <a:cs typeface="+mn-cs"/>
                <a:sym typeface="Arial"/>
              </a:rPr>
              <a:t> </a:t>
            </a:r>
            <a:r>
              <a:rPr lang="et-EE" sz="2400" dirty="0" err="1">
                <a:effectLst/>
                <a:latin typeface="+mn-lt"/>
                <a:ea typeface="+mn-ea"/>
                <a:cs typeface="+mn-cs"/>
                <a:sym typeface="Arial"/>
              </a:rPr>
              <a:t>в</a:t>
            </a:r>
            <a:r>
              <a:rPr lang="et-EE" sz="2400" dirty="0">
                <a:effectLst/>
                <a:latin typeface="+mn-lt"/>
                <a:ea typeface="+mn-ea"/>
                <a:cs typeface="+mn-cs"/>
                <a:sym typeface="Arial"/>
              </a:rPr>
              <a:t> </a:t>
            </a:r>
            <a:r>
              <a:rPr lang="et-EE" sz="2400" dirty="0" err="1">
                <a:effectLst/>
                <a:latin typeface="+mn-lt"/>
                <a:ea typeface="+mn-ea"/>
                <a:cs typeface="+mn-cs"/>
                <a:sym typeface="Arial"/>
              </a:rPr>
              <a:t>течение</a:t>
            </a:r>
            <a:r>
              <a:rPr lang="et-EE" sz="2400" dirty="0">
                <a:effectLst/>
                <a:latin typeface="+mn-lt"/>
                <a:ea typeface="+mn-ea"/>
                <a:cs typeface="+mn-cs"/>
                <a:sym typeface="Arial"/>
              </a:rPr>
              <a:t> </a:t>
            </a:r>
            <a:r>
              <a:rPr lang="et-EE" sz="2400" dirty="0" err="1">
                <a:effectLst/>
                <a:latin typeface="+mn-lt"/>
                <a:ea typeface="+mn-ea"/>
                <a:cs typeface="+mn-cs"/>
                <a:sym typeface="Arial"/>
              </a:rPr>
              <a:t>долгого</a:t>
            </a:r>
            <a:r>
              <a:rPr lang="et-EE" sz="2400" dirty="0">
                <a:effectLst/>
                <a:latin typeface="+mn-lt"/>
                <a:ea typeface="+mn-ea"/>
                <a:cs typeface="+mn-cs"/>
                <a:sym typeface="Arial"/>
              </a:rPr>
              <a:t> </a:t>
            </a:r>
            <a:r>
              <a:rPr lang="et-EE" sz="2400" dirty="0" err="1">
                <a:effectLst/>
                <a:latin typeface="+mn-lt"/>
                <a:ea typeface="+mn-ea"/>
                <a:cs typeface="+mn-cs"/>
                <a:sym typeface="Arial"/>
              </a:rPr>
              <a:t>времени</a:t>
            </a:r>
            <a:r>
              <a:rPr lang="et-EE" sz="2400" dirty="0">
                <a:effectLst/>
                <a:latin typeface="+mn-lt"/>
                <a:ea typeface="+mn-ea"/>
                <a:cs typeface="+mn-cs"/>
                <a:sym typeface="Arial"/>
              </a:rPr>
              <a:t>. </a:t>
            </a:r>
            <a:r>
              <a:rPr lang="ru-RU" sz="2400" dirty="0">
                <a:effectLst/>
                <a:latin typeface="+mn-lt"/>
                <a:ea typeface="+mn-ea"/>
                <a:cs typeface="+mn-cs"/>
                <a:sym typeface="Arial"/>
              </a:rPr>
              <a:t>П</a:t>
            </a:r>
            <a:r>
              <a:rPr lang="et-EE" sz="2400" dirty="0" err="1">
                <a:effectLst/>
                <a:latin typeface="+mn-lt"/>
                <a:ea typeface="+mn-ea"/>
                <a:cs typeface="+mn-cs"/>
                <a:sym typeface="Arial"/>
              </a:rPr>
              <a:t>оверхность</a:t>
            </a:r>
            <a:r>
              <a:rPr lang="et-EE" sz="2400" dirty="0">
                <a:effectLst/>
                <a:latin typeface="+mn-lt"/>
                <a:ea typeface="+mn-ea"/>
                <a:cs typeface="+mn-cs"/>
                <a:sym typeface="Arial"/>
              </a:rPr>
              <a:t> </a:t>
            </a:r>
            <a:r>
              <a:rPr lang="et-EE" sz="2400" dirty="0" err="1">
                <a:effectLst/>
                <a:latin typeface="+mn-lt"/>
                <a:ea typeface="+mn-ea"/>
                <a:cs typeface="+mn-cs"/>
                <a:sym typeface="Arial"/>
              </a:rPr>
              <a:t>зуба</a:t>
            </a:r>
            <a:r>
              <a:rPr lang="et-EE" sz="2400" dirty="0">
                <a:effectLst/>
                <a:latin typeface="+mn-lt"/>
                <a:ea typeface="+mn-ea"/>
                <a:cs typeface="+mn-cs"/>
                <a:sym typeface="Arial"/>
              </a:rPr>
              <a:t> </a:t>
            </a:r>
            <a:r>
              <a:rPr lang="ru-RU" sz="2400" dirty="0">
                <a:effectLst/>
                <a:latin typeface="+mn-lt"/>
                <a:ea typeface="+mn-ea"/>
                <a:cs typeface="+mn-cs"/>
                <a:sym typeface="Arial"/>
              </a:rPr>
              <a:t>слабеет очень</a:t>
            </a:r>
            <a:r>
              <a:rPr lang="et-EE" sz="2400" dirty="0">
                <a:effectLst/>
                <a:latin typeface="+mn-lt"/>
                <a:ea typeface="+mn-ea"/>
                <a:cs typeface="+mn-cs"/>
                <a:sym typeface="Arial"/>
              </a:rPr>
              <a:t> </a:t>
            </a:r>
            <a:r>
              <a:rPr lang="et-EE" sz="2400" dirty="0" err="1">
                <a:effectLst/>
                <a:latin typeface="+mn-lt"/>
                <a:ea typeface="+mn-ea"/>
                <a:cs typeface="+mn-cs"/>
                <a:sym typeface="Arial"/>
              </a:rPr>
              <a:t>сильно</a:t>
            </a:r>
            <a:r>
              <a:rPr lang="et-EE" sz="2400" dirty="0">
                <a:effectLst/>
                <a:latin typeface="+mn-lt"/>
                <a:ea typeface="+mn-ea"/>
                <a:cs typeface="+mn-cs"/>
                <a:sym typeface="Arial"/>
              </a:rPr>
              <a:t>, </a:t>
            </a:r>
            <a:r>
              <a:rPr lang="et-EE" sz="2400" dirty="0" err="1">
                <a:effectLst/>
                <a:latin typeface="+mn-lt"/>
                <a:ea typeface="+mn-ea"/>
                <a:cs typeface="+mn-cs"/>
                <a:sym typeface="Arial"/>
              </a:rPr>
              <a:t>потому</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от</a:t>
            </a:r>
            <a:r>
              <a:rPr lang="et-EE" sz="2400" dirty="0">
                <a:effectLst/>
                <a:latin typeface="+mn-lt"/>
                <a:ea typeface="+mn-ea"/>
                <a:cs typeface="+mn-cs"/>
                <a:sym typeface="Arial"/>
              </a:rPr>
              <a:t> </a:t>
            </a:r>
            <a:r>
              <a:rPr lang="et-EE" sz="2400" dirty="0" err="1">
                <a:effectLst/>
                <a:latin typeface="+mn-lt"/>
                <a:ea typeface="+mn-ea"/>
                <a:cs typeface="+mn-cs"/>
                <a:sym typeface="Arial"/>
              </a:rPr>
              <a:t>сладкого</a:t>
            </a:r>
            <a:r>
              <a:rPr lang="et-EE" sz="2400" dirty="0">
                <a:effectLst/>
                <a:latin typeface="+mn-lt"/>
                <a:ea typeface="+mn-ea"/>
                <a:cs typeface="+mn-cs"/>
                <a:sym typeface="Arial"/>
              </a:rPr>
              <a:t> </a:t>
            </a:r>
            <a:r>
              <a:rPr lang="et-EE" sz="2400" dirty="0" err="1">
                <a:effectLst/>
                <a:latin typeface="+mn-lt"/>
                <a:ea typeface="+mn-ea"/>
                <a:cs typeface="+mn-cs"/>
                <a:sym typeface="Arial"/>
              </a:rPr>
              <a:t>кислотная</a:t>
            </a:r>
            <a:r>
              <a:rPr lang="et-EE" sz="2400" dirty="0">
                <a:effectLst/>
                <a:latin typeface="+mn-lt"/>
                <a:ea typeface="+mn-ea"/>
                <a:cs typeface="+mn-cs"/>
                <a:sym typeface="Arial"/>
              </a:rPr>
              <a:t> </a:t>
            </a:r>
            <a:r>
              <a:rPr lang="et-EE" sz="2400" dirty="0" err="1">
                <a:effectLst/>
                <a:latin typeface="+mn-lt"/>
                <a:ea typeface="+mn-ea"/>
                <a:cs typeface="+mn-cs"/>
                <a:sym typeface="Arial"/>
              </a:rPr>
              <a:t>атака</a:t>
            </a:r>
            <a:r>
              <a:rPr lang="et-EE" sz="2400" dirty="0">
                <a:effectLst/>
                <a:latin typeface="+mn-lt"/>
                <a:ea typeface="+mn-ea"/>
                <a:cs typeface="+mn-cs"/>
                <a:sym typeface="Arial"/>
              </a:rPr>
              <a:t> </a:t>
            </a:r>
            <a:r>
              <a:rPr lang="et-EE" sz="2400" dirty="0" err="1">
                <a:effectLst/>
                <a:latin typeface="+mn-lt"/>
                <a:ea typeface="+mn-ea"/>
                <a:cs typeface="+mn-cs"/>
                <a:sym typeface="Arial"/>
              </a:rPr>
              <a:t>очень</a:t>
            </a:r>
            <a:r>
              <a:rPr lang="et-EE" sz="2400" dirty="0">
                <a:effectLst/>
                <a:latin typeface="+mn-lt"/>
                <a:ea typeface="+mn-ea"/>
                <a:cs typeface="+mn-cs"/>
                <a:sym typeface="Arial"/>
              </a:rPr>
              <a:t> </a:t>
            </a:r>
            <a:r>
              <a:rPr lang="et-EE" sz="2400" dirty="0" err="1">
                <a:effectLst/>
                <a:latin typeface="+mn-lt"/>
                <a:ea typeface="+mn-ea"/>
                <a:cs typeface="+mn-cs"/>
                <a:sym typeface="Arial"/>
              </a:rPr>
              <a:t>долгая</a:t>
            </a:r>
            <a:r>
              <a:rPr lang="et-EE" sz="2400" dirty="0">
                <a:effectLst/>
                <a:latin typeface="+mn-lt"/>
                <a:ea typeface="+mn-ea"/>
                <a:cs typeface="+mn-cs"/>
                <a:sym typeface="Arial"/>
              </a:rPr>
              <a:t>.</a:t>
            </a:r>
            <a:endParaRPr lang="en-US" sz="2400" dirty="0">
              <a:effectLst/>
              <a:latin typeface="+mn-lt"/>
              <a:ea typeface="+mn-ea"/>
              <a:cs typeface="+mn-cs"/>
              <a:sym typeface="Arial"/>
            </a:endParaRPr>
          </a:p>
          <a:p>
            <a:r>
              <a:rPr lang="et-EE" sz="2400" dirty="0" err="1">
                <a:effectLst/>
                <a:latin typeface="+mn-lt"/>
                <a:ea typeface="+mn-ea"/>
                <a:cs typeface="+mn-cs"/>
                <a:sym typeface="Arial"/>
              </a:rPr>
              <a:t>Какие</a:t>
            </a:r>
            <a:r>
              <a:rPr lang="et-EE" sz="2400" dirty="0">
                <a:effectLst/>
                <a:latin typeface="+mn-lt"/>
                <a:ea typeface="+mn-ea"/>
                <a:cs typeface="+mn-cs"/>
                <a:sym typeface="Arial"/>
              </a:rPr>
              <a:t> </a:t>
            </a:r>
            <a:r>
              <a:rPr lang="et-EE" sz="2400" dirty="0" err="1">
                <a:effectLst/>
                <a:latin typeface="+mn-lt"/>
                <a:ea typeface="+mn-ea"/>
                <a:cs typeface="+mn-cs"/>
                <a:sym typeface="Arial"/>
              </a:rPr>
              <a:t>сладости</a:t>
            </a:r>
            <a:r>
              <a:rPr lang="et-EE" sz="2400" dirty="0">
                <a:effectLst/>
                <a:latin typeface="+mn-lt"/>
                <a:ea typeface="+mn-ea"/>
                <a:cs typeface="+mn-cs"/>
                <a:sym typeface="Arial"/>
              </a:rPr>
              <a:t> </a:t>
            </a:r>
            <a:r>
              <a:rPr lang="et-EE" sz="2400" dirty="0" err="1">
                <a:effectLst/>
                <a:latin typeface="+mn-lt"/>
                <a:ea typeface="+mn-ea"/>
                <a:cs typeface="+mn-cs"/>
                <a:sym typeface="Arial"/>
              </a:rPr>
              <a:t>самые</a:t>
            </a:r>
            <a:r>
              <a:rPr lang="et-EE" sz="2400" dirty="0">
                <a:effectLst/>
                <a:latin typeface="+mn-lt"/>
                <a:ea typeface="+mn-ea"/>
                <a:cs typeface="+mn-cs"/>
                <a:sym typeface="Arial"/>
              </a:rPr>
              <a:t> </a:t>
            </a:r>
            <a:r>
              <a:rPr lang="et-EE" sz="2400" dirty="0" err="1">
                <a:effectLst/>
                <a:latin typeface="+mn-lt"/>
                <a:ea typeface="+mn-ea"/>
                <a:cs typeface="+mn-cs"/>
                <a:sym typeface="Arial"/>
              </a:rPr>
              <a:t>вредные</a:t>
            </a:r>
            <a:r>
              <a:rPr lang="et-EE" sz="2400" dirty="0">
                <a:effectLst/>
                <a:latin typeface="+mn-lt"/>
                <a:ea typeface="+mn-ea"/>
                <a:cs typeface="+mn-cs"/>
                <a:sym typeface="Arial"/>
              </a:rPr>
              <a:t> </a:t>
            </a:r>
            <a:r>
              <a:rPr lang="et-EE" sz="2400" dirty="0" err="1">
                <a:effectLst/>
                <a:latin typeface="+mn-lt"/>
                <a:ea typeface="+mn-ea"/>
                <a:cs typeface="+mn-cs"/>
                <a:sym typeface="Arial"/>
              </a:rPr>
              <a:t>для</a:t>
            </a:r>
            <a:r>
              <a:rPr lang="et-EE" sz="2400" dirty="0">
                <a:effectLst/>
                <a:latin typeface="+mn-lt"/>
                <a:ea typeface="+mn-ea"/>
                <a:cs typeface="+mn-cs"/>
                <a:sym typeface="Arial"/>
              </a:rPr>
              <a:t> </a:t>
            </a:r>
            <a:r>
              <a:rPr lang="ru-RU" sz="2400" dirty="0">
                <a:effectLst/>
                <a:latin typeface="+mn-lt"/>
                <a:ea typeface="+mn-ea"/>
                <a:cs typeface="+mn-cs"/>
                <a:sym typeface="Arial"/>
              </a:rPr>
              <a:t>з</a:t>
            </a:r>
            <a:r>
              <a:rPr lang="et-EE" sz="2400" dirty="0" err="1">
                <a:effectLst/>
                <a:latin typeface="+mn-lt"/>
                <a:ea typeface="+mn-ea"/>
                <a:cs typeface="+mn-cs"/>
                <a:sym typeface="Arial"/>
              </a:rPr>
              <a:t>убов</a:t>
            </a:r>
            <a:r>
              <a:rPr lang="et-EE" sz="2400" dirty="0">
                <a:effectLst/>
                <a:latin typeface="+mn-lt"/>
                <a:ea typeface="+mn-ea"/>
                <a:cs typeface="+mn-cs"/>
                <a:sym typeface="Arial"/>
              </a:rPr>
              <a:t>? </a:t>
            </a:r>
            <a:r>
              <a:rPr lang="et-EE" sz="2400" dirty="0" err="1">
                <a:effectLst/>
                <a:latin typeface="+mn-lt"/>
                <a:ea typeface="+mn-ea"/>
                <a:cs typeface="+mn-cs"/>
                <a:sym typeface="Arial"/>
              </a:rPr>
              <a:t>Карамелька</a:t>
            </a:r>
            <a:r>
              <a:rPr lang="et-EE" sz="2400" dirty="0">
                <a:effectLst/>
                <a:latin typeface="+mn-lt"/>
                <a:ea typeface="+mn-ea"/>
                <a:cs typeface="+mn-cs"/>
                <a:sym typeface="Arial"/>
              </a:rPr>
              <a:t> </a:t>
            </a:r>
            <a:r>
              <a:rPr lang="et-EE" sz="2400" dirty="0" err="1">
                <a:effectLst/>
                <a:latin typeface="+mn-lt"/>
                <a:ea typeface="+mn-ea"/>
                <a:cs typeface="+mn-cs"/>
                <a:sym typeface="Arial"/>
              </a:rPr>
              <a:t>или</a:t>
            </a:r>
            <a:r>
              <a:rPr lang="et-EE" sz="2400" dirty="0">
                <a:effectLst/>
                <a:latin typeface="+mn-lt"/>
                <a:ea typeface="+mn-ea"/>
                <a:cs typeface="+mn-cs"/>
                <a:sym typeface="Arial"/>
              </a:rPr>
              <a:t> </a:t>
            </a:r>
            <a:r>
              <a:rPr lang="et-EE" sz="2400" dirty="0" err="1">
                <a:effectLst/>
                <a:latin typeface="+mn-lt"/>
                <a:ea typeface="+mn-ea"/>
                <a:cs typeface="+mn-cs"/>
                <a:sym typeface="Arial"/>
              </a:rPr>
              <a:t>конфета</a:t>
            </a:r>
            <a:r>
              <a:rPr lang="et-EE" sz="2400" dirty="0">
                <a:effectLst/>
                <a:latin typeface="+mn-lt"/>
                <a:ea typeface="+mn-ea"/>
                <a:cs typeface="+mn-cs"/>
                <a:sym typeface="Arial"/>
              </a:rPr>
              <a:t> </a:t>
            </a:r>
            <a:r>
              <a:rPr lang="et-EE" sz="2400" dirty="0" err="1">
                <a:effectLst/>
                <a:latin typeface="+mn-lt"/>
                <a:ea typeface="+mn-ea"/>
                <a:cs typeface="+mn-cs"/>
                <a:sym typeface="Arial"/>
              </a:rPr>
              <a:t>на</a:t>
            </a:r>
            <a:r>
              <a:rPr lang="et-EE" sz="2400" dirty="0">
                <a:effectLst/>
                <a:latin typeface="+mn-lt"/>
                <a:ea typeface="+mn-ea"/>
                <a:cs typeface="+mn-cs"/>
                <a:sym typeface="Arial"/>
              </a:rPr>
              <a:t> </a:t>
            </a:r>
            <a:r>
              <a:rPr lang="et-EE" sz="2400" dirty="0" err="1">
                <a:effectLst/>
                <a:latin typeface="+mn-lt"/>
                <a:ea typeface="+mn-ea"/>
                <a:cs typeface="+mn-cs"/>
                <a:sym typeface="Arial"/>
              </a:rPr>
              <a:t>палочке</a:t>
            </a:r>
            <a:r>
              <a:rPr lang="et-EE" sz="2400" dirty="0">
                <a:effectLst/>
                <a:latin typeface="+mn-lt"/>
                <a:ea typeface="+mn-ea"/>
                <a:cs typeface="+mn-cs"/>
                <a:sym typeface="Arial"/>
              </a:rPr>
              <a:t>, </a:t>
            </a:r>
            <a:r>
              <a:rPr lang="et-EE" sz="2400" dirty="0" err="1">
                <a:effectLst/>
                <a:latin typeface="+mn-lt"/>
                <a:ea typeface="+mn-ea"/>
                <a:cs typeface="+mn-cs"/>
                <a:sym typeface="Arial"/>
              </a:rPr>
              <a:t>потому</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они</a:t>
            </a:r>
            <a:r>
              <a:rPr lang="et-EE" sz="2400" dirty="0">
                <a:effectLst/>
                <a:latin typeface="+mn-lt"/>
                <a:ea typeface="+mn-ea"/>
                <a:cs typeface="+mn-cs"/>
                <a:sym typeface="Arial"/>
              </a:rPr>
              <a:t> </a:t>
            </a:r>
            <a:r>
              <a:rPr lang="et-EE" sz="2400" dirty="0" err="1">
                <a:effectLst/>
                <a:latin typeface="+mn-lt"/>
                <a:ea typeface="+mn-ea"/>
                <a:cs typeface="+mn-cs"/>
                <a:sym typeface="Arial"/>
              </a:rPr>
              <a:t>находятся</a:t>
            </a:r>
            <a:r>
              <a:rPr lang="et-EE" sz="2400" dirty="0">
                <a:effectLst/>
                <a:latin typeface="+mn-lt"/>
                <a:ea typeface="+mn-ea"/>
                <a:cs typeface="+mn-cs"/>
                <a:sym typeface="Arial"/>
              </a:rPr>
              <a:t> </a:t>
            </a:r>
            <a:r>
              <a:rPr lang="et-EE" sz="2400" dirty="0" err="1">
                <a:effectLst/>
                <a:latin typeface="+mn-lt"/>
                <a:ea typeface="+mn-ea"/>
                <a:cs typeface="+mn-cs"/>
                <a:sym typeface="Arial"/>
              </a:rPr>
              <a:t>во</a:t>
            </a:r>
            <a:r>
              <a:rPr lang="et-EE" sz="2400" dirty="0">
                <a:effectLst/>
                <a:latin typeface="+mn-lt"/>
                <a:ea typeface="+mn-ea"/>
                <a:cs typeface="+mn-cs"/>
                <a:sym typeface="Arial"/>
              </a:rPr>
              <a:t> </a:t>
            </a:r>
            <a:r>
              <a:rPr lang="et-EE" sz="2400" dirty="0" err="1">
                <a:effectLst/>
                <a:latin typeface="+mn-lt"/>
                <a:ea typeface="+mn-ea"/>
                <a:cs typeface="+mn-cs"/>
                <a:sym typeface="Arial"/>
              </a:rPr>
              <a:t>рту</a:t>
            </a:r>
            <a:r>
              <a:rPr lang="et-EE" sz="2400" dirty="0">
                <a:effectLst/>
                <a:latin typeface="+mn-lt"/>
                <a:ea typeface="+mn-ea"/>
                <a:cs typeface="+mn-cs"/>
                <a:sym typeface="Arial"/>
              </a:rPr>
              <a:t> </a:t>
            </a:r>
            <a:r>
              <a:rPr lang="et-EE" sz="2400" dirty="0" err="1">
                <a:effectLst/>
                <a:latin typeface="+mn-lt"/>
                <a:ea typeface="+mn-ea"/>
                <a:cs typeface="+mn-cs"/>
                <a:sym typeface="Arial"/>
              </a:rPr>
              <a:t>очень</a:t>
            </a:r>
            <a:r>
              <a:rPr lang="et-EE" sz="2400" dirty="0">
                <a:effectLst/>
                <a:latin typeface="+mn-lt"/>
                <a:ea typeface="+mn-ea"/>
                <a:cs typeface="+mn-cs"/>
                <a:sym typeface="Arial"/>
              </a:rPr>
              <a:t> </a:t>
            </a:r>
            <a:r>
              <a:rPr lang="et-EE" sz="2400" dirty="0" err="1">
                <a:effectLst/>
                <a:latin typeface="+mn-lt"/>
                <a:ea typeface="+mn-ea"/>
                <a:cs typeface="+mn-cs"/>
                <a:sym typeface="Arial"/>
              </a:rPr>
              <a:t>долго</a:t>
            </a:r>
            <a:r>
              <a:rPr lang="et-EE" sz="2400" dirty="0">
                <a:effectLst/>
                <a:latin typeface="+mn-lt"/>
                <a:ea typeface="+mn-ea"/>
                <a:cs typeface="+mn-cs"/>
                <a:sym typeface="Arial"/>
              </a:rPr>
              <a:t>. </a:t>
            </a:r>
            <a:endParaRPr lang="en-US" sz="2400" dirty="0">
              <a:effectLst/>
              <a:latin typeface="+mn-lt"/>
              <a:ea typeface="+mn-ea"/>
              <a:cs typeface="+mn-cs"/>
              <a:sym typeface="Arial"/>
            </a:endParaRPr>
          </a:p>
          <a:p>
            <a:r>
              <a:rPr lang="et-EE" sz="2400" dirty="0" err="1">
                <a:effectLst/>
                <a:latin typeface="+mn-lt"/>
                <a:ea typeface="+mn-ea"/>
                <a:cs typeface="+mn-cs"/>
                <a:sym typeface="Arial"/>
              </a:rPr>
              <a:t>Во</a:t>
            </a:r>
            <a:r>
              <a:rPr lang="et-EE" sz="2400" dirty="0">
                <a:effectLst/>
                <a:latin typeface="+mn-lt"/>
                <a:ea typeface="+mn-ea"/>
                <a:cs typeface="+mn-cs"/>
                <a:sym typeface="Arial"/>
              </a:rPr>
              <a:t> </a:t>
            </a:r>
            <a:r>
              <a:rPr lang="et-EE" sz="2400" dirty="0" err="1">
                <a:effectLst/>
                <a:latin typeface="+mn-lt"/>
                <a:ea typeface="+mn-ea"/>
                <a:cs typeface="+mn-cs"/>
                <a:sym typeface="Arial"/>
              </a:rPr>
              <a:t>многие</a:t>
            </a:r>
            <a:r>
              <a:rPr lang="et-EE" sz="2400" dirty="0">
                <a:effectLst/>
                <a:latin typeface="+mn-lt"/>
                <a:ea typeface="+mn-ea"/>
                <a:cs typeface="+mn-cs"/>
                <a:sym typeface="Arial"/>
              </a:rPr>
              <a:t> </a:t>
            </a:r>
            <a:r>
              <a:rPr lang="et-EE" sz="2400" dirty="0" err="1">
                <a:effectLst/>
                <a:latin typeface="+mn-lt"/>
                <a:ea typeface="+mn-ea"/>
                <a:cs typeface="+mn-cs"/>
                <a:sym typeface="Arial"/>
              </a:rPr>
              <a:t>продукты</a:t>
            </a:r>
            <a:r>
              <a:rPr lang="et-EE" sz="2400" dirty="0">
                <a:effectLst/>
                <a:latin typeface="+mn-lt"/>
                <a:ea typeface="+mn-ea"/>
                <a:cs typeface="+mn-cs"/>
                <a:sym typeface="Arial"/>
              </a:rPr>
              <a:t> </a:t>
            </a:r>
            <a:r>
              <a:rPr lang="et-EE" sz="2400" dirty="0" err="1">
                <a:effectLst/>
                <a:latin typeface="+mn-lt"/>
                <a:ea typeface="+mn-ea"/>
                <a:cs typeface="+mn-cs"/>
                <a:sym typeface="Arial"/>
              </a:rPr>
              <a:t>добавляют</a:t>
            </a:r>
            <a:r>
              <a:rPr lang="et-EE" sz="2400" dirty="0">
                <a:effectLst/>
                <a:latin typeface="+mn-lt"/>
                <a:ea typeface="+mn-ea"/>
                <a:cs typeface="+mn-cs"/>
                <a:sym typeface="Arial"/>
              </a:rPr>
              <a:t> </a:t>
            </a:r>
            <a:r>
              <a:rPr lang="et-EE" sz="2400" dirty="0" err="1">
                <a:effectLst/>
                <a:latin typeface="+mn-lt"/>
                <a:ea typeface="+mn-ea"/>
                <a:cs typeface="+mn-cs"/>
                <a:sym typeface="Arial"/>
              </a:rPr>
              <a:t>очень</a:t>
            </a:r>
            <a:r>
              <a:rPr lang="et-EE" sz="2400" dirty="0">
                <a:effectLst/>
                <a:latin typeface="+mn-lt"/>
                <a:ea typeface="+mn-ea"/>
                <a:cs typeface="+mn-cs"/>
                <a:sym typeface="Arial"/>
              </a:rPr>
              <a:t> </a:t>
            </a:r>
            <a:r>
              <a:rPr lang="et-EE" sz="2400" dirty="0" err="1">
                <a:effectLst/>
                <a:latin typeface="+mn-lt"/>
                <a:ea typeface="+mn-ea"/>
                <a:cs typeface="+mn-cs"/>
                <a:sym typeface="Arial"/>
              </a:rPr>
              <a:t>большое</a:t>
            </a:r>
            <a:r>
              <a:rPr lang="et-EE" sz="2400" dirty="0">
                <a:effectLst/>
                <a:latin typeface="+mn-lt"/>
                <a:ea typeface="+mn-ea"/>
                <a:cs typeface="+mn-cs"/>
                <a:sym typeface="Arial"/>
              </a:rPr>
              <a:t> </a:t>
            </a:r>
            <a:r>
              <a:rPr lang="et-EE" sz="2400" dirty="0" err="1">
                <a:effectLst/>
                <a:latin typeface="+mn-lt"/>
                <a:ea typeface="+mn-ea"/>
                <a:cs typeface="+mn-cs"/>
                <a:sym typeface="Arial"/>
              </a:rPr>
              <a:t>количество</a:t>
            </a:r>
            <a:r>
              <a:rPr lang="et-EE" sz="2400" dirty="0">
                <a:effectLst/>
                <a:latin typeface="+mn-lt"/>
                <a:ea typeface="+mn-ea"/>
                <a:cs typeface="+mn-cs"/>
                <a:sym typeface="Arial"/>
              </a:rPr>
              <a:t> </a:t>
            </a:r>
            <a:r>
              <a:rPr lang="et-EE" sz="2400" dirty="0" err="1">
                <a:effectLst/>
                <a:latin typeface="+mn-lt"/>
                <a:ea typeface="+mn-ea"/>
                <a:cs typeface="+mn-cs"/>
                <a:sym typeface="Arial"/>
              </a:rPr>
              <a:t>сахара</a:t>
            </a:r>
            <a:r>
              <a:rPr lang="et-EE" sz="2400" dirty="0">
                <a:effectLst/>
                <a:latin typeface="+mn-lt"/>
                <a:ea typeface="+mn-ea"/>
                <a:cs typeface="+mn-cs"/>
                <a:sym typeface="Arial"/>
              </a:rPr>
              <a:t>. </a:t>
            </a:r>
            <a:r>
              <a:rPr lang="et-EE" sz="2400" dirty="0" err="1">
                <a:effectLst/>
                <a:latin typeface="+mn-lt"/>
                <a:ea typeface="+mn-ea"/>
                <a:cs typeface="+mn-cs"/>
                <a:sym typeface="Arial"/>
              </a:rPr>
              <a:t>Это</a:t>
            </a:r>
            <a:r>
              <a:rPr lang="et-EE" sz="2400" dirty="0">
                <a:effectLst/>
                <a:latin typeface="+mn-lt"/>
                <a:ea typeface="+mn-ea"/>
                <a:cs typeface="+mn-cs"/>
                <a:sym typeface="Arial"/>
              </a:rPr>
              <a:t> </a:t>
            </a:r>
            <a:r>
              <a:rPr lang="et-EE" sz="2400" dirty="0" err="1">
                <a:effectLst/>
                <a:latin typeface="+mn-lt"/>
                <a:ea typeface="+mn-ea"/>
                <a:cs typeface="+mn-cs"/>
                <a:sym typeface="Arial"/>
              </a:rPr>
              <a:t>например</a:t>
            </a:r>
            <a:r>
              <a:rPr lang="et-EE" sz="2400" dirty="0">
                <a:effectLst/>
                <a:latin typeface="+mn-lt"/>
                <a:ea typeface="+mn-ea"/>
                <a:cs typeface="+mn-cs"/>
                <a:sym typeface="Arial"/>
              </a:rPr>
              <a:t> </a:t>
            </a:r>
            <a:r>
              <a:rPr lang="et-EE" sz="2400" dirty="0" err="1">
                <a:effectLst/>
                <a:latin typeface="+mn-lt"/>
                <a:ea typeface="+mn-ea"/>
                <a:cs typeface="+mn-cs"/>
                <a:sym typeface="Arial"/>
              </a:rPr>
              <a:t>йогурты</a:t>
            </a:r>
            <a:r>
              <a:rPr lang="et-EE" sz="2400" dirty="0">
                <a:effectLst/>
                <a:latin typeface="+mn-lt"/>
                <a:ea typeface="+mn-ea"/>
                <a:cs typeface="+mn-cs"/>
                <a:sym typeface="Arial"/>
              </a:rPr>
              <a:t>, </a:t>
            </a:r>
            <a:r>
              <a:rPr lang="et-EE" sz="2400" dirty="0" err="1">
                <a:effectLst/>
                <a:latin typeface="+mn-lt"/>
                <a:ea typeface="+mn-ea"/>
                <a:cs typeface="+mn-cs"/>
                <a:sym typeface="Arial"/>
              </a:rPr>
              <a:t>сырочки</a:t>
            </a:r>
            <a:r>
              <a:rPr lang="et-EE" sz="2400" dirty="0">
                <a:effectLst/>
                <a:latin typeface="+mn-lt"/>
                <a:ea typeface="+mn-ea"/>
                <a:cs typeface="+mn-cs"/>
                <a:sym typeface="Arial"/>
              </a:rPr>
              <a:t>, </a:t>
            </a:r>
            <a:r>
              <a:rPr lang="et-EE" sz="2400" dirty="0" err="1">
                <a:effectLst/>
                <a:latin typeface="+mn-lt"/>
                <a:ea typeface="+mn-ea"/>
                <a:cs typeface="+mn-cs"/>
                <a:sym typeface="Arial"/>
              </a:rPr>
              <a:t>соки</a:t>
            </a:r>
            <a:r>
              <a:rPr lang="et-EE" sz="2400" dirty="0">
                <a:effectLst/>
                <a:latin typeface="+mn-lt"/>
                <a:ea typeface="+mn-ea"/>
                <a:cs typeface="+mn-cs"/>
                <a:sym typeface="Arial"/>
              </a:rPr>
              <a:t>, </a:t>
            </a:r>
            <a:r>
              <a:rPr lang="et-EE" sz="2400" dirty="0" err="1">
                <a:effectLst/>
                <a:latin typeface="+mn-lt"/>
                <a:ea typeface="+mn-ea"/>
                <a:cs typeface="+mn-cs"/>
                <a:sym typeface="Arial"/>
              </a:rPr>
              <a:t>соусы</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так</a:t>
            </a:r>
            <a:r>
              <a:rPr lang="et-EE" sz="2400" dirty="0">
                <a:effectLst/>
                <a:latin typeface="+mn-lt"/>
                <a:ea typeface="+mn-ea"/>
                <a:cs typeface="+mn-cs"/>
                <a:sym typeface="Arial"/>
              </a:rPr>
              <a:t> </a:t>
            </a:r>
            <a:r>
              <a:rPr lang="et-EE" sz="2400" dirty="0" err="1">
                <a:effectLst/>
                <a:latin typeface="+mn-lt"/>
                <a:ea typeface="+mn-ea"/>
                <a:cs typeface="+mn-cs"/>
                <a:sym typeface="Arial"/>
              </a:rPr>
              <a:t>далее</a:t>
            </a:r>
            <a:r>
              <a:rPr lang="et-EE" sz="2400" dirty="0">
                <a:effectLst/>
                <a:latin typeface="+mn-lt"/>
                <a:ea typeface="+mn-ea"/>
                <a:cs typeface="+mn-cs"/>
                <a:sym typeface="Arial"/>
              </a:rPr>
              <a:t>. </a:t>
            </a:r>
            <a:r>
              <a:rPr lang="et-EE" sz="2400" dirty="0" err="1">
                <a:effectLst/>
                <a:latin typeface="+mn-lt"/>
                <a:ea typeface="+mn-ea"/>
                <a:cs typeface="+mn-cs"/>
                <a:sym typeface="Arial"/>
              </a:rPr>
              <a:t>Если</a:t>
            </a:r>
            <a:r>
              <a:rPr lang="et-EE" sz="2400" dirty="0">
                <a:effectLst/>
                <a:latin typeface="+mn-lt"/>
                <a:ea typeface="+mn-ea"/>
                <a:cs typeface="+mn-cs"/>
                <a:sym typeface="Arial"/>
              </a:rPr>
              <a:t> </a:t>
            </a:r>
            <a:r>
              <a:rPr lang="et-EE" sz="2400" dirty="0" err="1">
                <a:effectLst/>
                <a:latin typeface="+mn-lt"/>
                <a:ea typeface="+mn-ea"/>
                <a:cs typeface="+mn-cs"/>
                <a:sym typeface="Arial"/>
              </a:rPr>
              <a:t>ты</a:t>
            </a:r>
            <a:r>
              <a:rPr lang="et-EE" sz="2400" dirty="0">
                <a:effectLst/>
                <a:latin typeface="+mn-lt"/>
                <a:ea typeface="+mn-ea"/>
                <a:cs typeface="+mn-cs"/>
                <a:sym typeface="Arial"/>
              </a:rPr>
              <a:t> </a:t>
            </a:r>
            <a:r>
              <a:rPr lang="et-EE" sz="2400" dirty="0" err="1">
                <a:effectLst/>
                <a:latin typeface="+mn-lt"/>
                <a:ea typeface="+mn-ea"/>
                <a:cs typeface="+mn-cs"/>
                <a:sym typeface="Arial"/>
              </a:rPr>
              <a:t>знаешь</a:t>
            </a:r>
            <a:r>
              <a:rPr lang="et-EE" sz="2400" dirty="0">
                <a:effectLst/>
                <a:latin typeface="+mn-lt"/>
                <a:ea typeface="+mn-ea"/>
                <a:cs typeface="+mn-cs"/>
                <a:sym typeface="Arial"/>
              </a:rPr>
              <a:t> </a:t>
            </a:r>
            <a:r>
              <a:rPr lang="et-EE" sz="2400" dirty="0" err="1">
                <a:effectLst/>
                <a:latin typeface="+mn-lt"/>
                <a:ea typeface="+mn-ea"/>
                <a:cs typeface="+mn-cs"/>
                <a:sym typeface="Arial"/>
              </a:rPr>
              <a:t>об</a:t>
            </a:r>
            <a:r>
              <a:rPr lang="et-EE" sz="2400" dirty="0">
                <a:effectLst/>
                <a:latin typeface="+mn-lt"/>
                <a:ea typeface="+mn-ea"/>
                <a:cs typeface="+mn-cs"/>
                <a:sym typeface="Arial"/>
              </a:rPr>
              <a:t> </a:t>
            </a:r>
            <a:r>
              <a:rPr lang="et-EE" sz="2400" dirty="0" err="1">
                <a:effectLst/>
                <a:latin typeface="+mn-lt"/>
                <a:ea typeface="+mn-ea"/>
                <a:cs typeface="+mn-cs"/>
                <a:sym typeface="Arial"/>
              </a:rPr>
              <a:t>этом</a:t>
            </a:r>
            <a:r>
              <a:rPr lang="et-EE" sz="2400" dirty="0">
                <a:effectLst/>
                <a:latin typeface="+mn-lt"/>
                <a:ea typeface="+mn-ea"/>
                <a:cs typeface="+mn-cs"/>
                <a:sym typeface="Arial"/>
              </a:rPr>
              <a:t>, </a:t>
            </a:r>
            <a:r>
              <a:rPr lang="et-EE" sz="2400" dirty="0" err="1">
                <a:effectLst/>
                <a:latin typeface="+mn-lt"/>
                <a:ea typeface="+mn-ea"/>
                <a:cs typeface="+mn-cs"/>
                <a:sym typeface="Arial"/>
              </a:rPr>
              <a:t>то</a:t>
            </a:r>
            <a:r>
              <a:rPr lang="et-EE" sz="2400" dirty="0">
                <a:effectLst/>
                <a:latin typeface="+mn-lt"/>
                <a:ea typeface="+mn-ea"/>
                <a:cs typeface="+mn-cs"/>
                <a:sym typeface="Arial"/>
              </a:rPr>
              <a:t> </a:t>
            </a:r>
            <a:r>
              <a:rPr lang="et-EE" sz="2400" dirty="0" err="1">
                <a:effectLst/>
                <a:latin typeface="+mn-lt"/>
                <a:ea typeface="+mn-ea"/>
                <a:cs typeface="+mn-cs"/>
                <a:sym typeface="Arial"/>
              </a:rPr>
              <a:t>можешь</a:t>
            </a:r>
            <a:r>
              <a:rPr lang="et-EE" sz="2400" dirty="0">
                <a:effectLst/>
                <a:latin typeface="+mn-lt"/>
                <a:ea typeface="+mn-ea"/>
                <a:cs typeface="+mn-cs"/>
                <a:sym typeface="Arial"/>
              </a:rPr>
              <a:t> </a:t>
            </a:r>
            <a:r>
              <a:rPr lang="et-EE" sz="2400" dirty="0" err="1">
                <a:effectLst/>
                <a:latin typeface="+mn-lt"/>
                <a:ea typeface="+mn-ea"/>
                <a:cs typeface="+mn-cs"/>
                <a:sym typeface="Arial"/>
              </a:rPr>
              <a:t>выбирать</a:t>
            </a:r>
            <a:r>
              <a:rPr lang="et-EE" sz="2400" dirty="0">
                <a:effectLst/>
                <a:latin typeface="+mn-lt"/>
                <a:ea typeface="+mn-ea"/>
                <a:cs typeface="+mn-cs"/>
                <a:sym typeface="Arial"/>
              </a:rPr>
              <a:t> </a:t>
            </a:r>
            <a:r>
              <a:rPr lang="et-EE" sz="2400" dirty="0" err="1">
                <a:effectLst/>
                <a:latin typeface="+mn-lt"/>
                <a:ea typeface="+mn-ea"/>
                <a:cs typeface="+mn-cs"/>
                <a:sym typeface="Arial"/>
              </a:rPr>
              <a:t>продукты</a:t>
            </a:r>
            <a:r>
              <a:rPr lang="et-EE" sz="2400" dirty="0">
                <a:effectLst/>
                <a:latin typeface="+mn-lt"/>
                <a:ea typeface="+mn-ea"/>
                <a:cs typeface="+mn-cs"/>
                <a:sym typeface="Arial"/>
              </a:rPr>
              <a:t>, </a:t>
            </a:r>
            <a:r>
              <a:rPr lang="ru-RU" sz="2400" dirty="0">
                <a:effectLst/>
                <a:latin typeface="+mn-lt"/>
                <a:ea typeface="+mn-ea"/>
                <a:cs typeface="+mn-cs"/>
                <a:sym typeface="Arial"/>
              </a:rPr>
              <a:t>в</a:t>
            </a:r>
            <a:r>
              <a:rPr lang="et-EE" sz="2400" dirty="0">
                <a:effectLst/>
                <a:latin typeface="+mn-lt"/>
                <a:ea typeface="+mn-ea"/>
                <a:cs typeface="+mn-cs"/>
                <a:sym typeface="Arial"/>
              </a:rPr>
              <a:t> </a:t>
            </a:r>
            <a:r>
              <a:rPr lang="ru-RU" sz="2400" dirty="0">
                <a:effectLst/>
                <a:latin typeface="+mn-lt"/>
                <a:ea typeface="+mn-ea"/>
                <a:cs typeface="+mn-cs"/>
                <a:sym typeface="Arial"/>
              </a:rPr>
              <a:t>к</a:t>
            </a:r>
            <a:r>
              <a:rPr lang="et-EE" sz="2400" dirty="0" err="1">
                <a:effectLst/>
                <a:latin typeface="+mn-lt"/>
                <a:ea typeface="+mn-ea"/>
                <a:cs typeface="+mn-cs"/>
                <a:sym typeface="Arial"/>
              </a:rPr>
              <a:t>оторых</a:t>
            </a:r>
            <a:r>
              <a:rPr lang="et-EE" sz="2400" dirty="0">
                <a:effectLst/>
                <a:latin typeface="+mn-lt"/>
                <a:ea typeface="+mn-ea"/>
                <a:cs typeface="+mn-cs"/>
                <a:sym typeface="Arial"/>
              </a:rPr>
              <a:t> </a:t>
            </a:r>
            <a:r>
              <a:rPr lang="et-EE" sz="2400" dirty="0" err="1">
                <a:effectLst/>
                <a:latin typeface="+mn-lt"/>
                <a:ea typeface="+mn-ea"/>
                <a:cs typeface="+mn-cs"/>
                <a:sym typeface="Arial"/>
              </a:rPr>
              <a:t>меньше</a:t>
            </a:r>
            <a:r>
              <a:rPr lang="et-EE" sz="2400" dirty="0">
                <a:effectLst/>
                <a:latin typeface="+mn-lt"/>
                <a:ea typeface="+mn-ea"/>
                <a:cs typeface="+mn-cs"/>
                <a:sym typeface="Arial"/>
              </a:rPr>
              <a:t> </a:t>
            </a:r>
            <a:r>
              <a:rPr lang="et-EE" sz="2400" dirty="0" err="1">
                <a:effectLst/>
                <a:latin typeface="+mn-lt"/>
                <a:ea typeface="+mn-ea"/>
                <a:cs typeface="+mn-cs"/>
                <a:sym typeface="Arial"/>
              </a:rPr>
              <a:t>сахара</a:t>
            </a:r>
            <a:r>
              <a:rPr lang="et-EE" sz="2400" dirty="0">
                <a:effectLst/>
                <a:latin typeface="+mn-lt"/>
                <a:ea typeface="+mn-ea"/>
                <a:cs typeface="+mn-cs"/>
                <a:sym typeface="Arial"/>
              </a:rPr>
              <a:t>. </a:t>
            </a:r>
            <a:r>
              <a:rPr lang="et-EE" sz="2400" dirty="0" err="1">
                <a:effectLst/>
                <a:latin typeface="+mn-lt"/>
                <a:ea typeface="+mn-ea"/>
                <a:cs typeface="+mn-cs"/>
                <a:sym typeface="Arial"/>
              </a:rPr>
              <a:t>Старайся</a:t>
            </a:r>
            <a:r>
              <a:rPr lang="et-EE" sz="2400" dirty="0">
                <a:effectLst/>
                <a:latin typeface="+mn-lt"/>
                <a:ea typeface="+mn-ea"/>
                <a:cs typeface="+mn-cs"/>
                <a:sym typeface="Arial"/>
              </a:rPr>
              <a:t> </a:t>
            </a:r>
            <a:r>
              <a:rPr lang="et-EE" sz="2400" dirty="0" err="1">
                <a:effectLst/>
                <a:latin typeface="+mn-lt"/>
                <a:ea typeface="+mn-ea"/>
                <a:cs typeface="+mn-cs"/>
                <a:sym typeface="Arial"/>
              </a:rPr>
              <a:t>не</a:t>
            </a:r>
            <a:r>
              <a:rPr lang="et-EE" sz="2400" dirty="0">
                <a:effectLst/>
                <a:latin typeface="+mn-lt"/>
                <a:ea typeface="+mn-ea"/>
                <a:cs typeface="+mn-cs"/>
                <a:sym typeface="Arial"/>
              </a:rPr>
              <a:t> </a:t>
            </a:r>
            <a:r>
              <a:rPr lang="et-EE" sz="2400" dirty="0" err="1">
                <a:effectLst/>
                <a:latin typeface="+mn-lt"/>
                <a:ea typeface="+mn-ea"/>
                <a:cs typeface="+mn-cs"/>
                <a:sym typeface="Arial"/>
              </a:rPr>
              <a:t>превышать</a:t>
            </a:r>
            <a:r>
              <a:rPr lang="et-EE" sz="2400" dirty="0">
                <a:effectLst/>
                <a:latin typeface="+mn-lt"/>
                <a:ea typeface="+mn-ea"/>
                <a:cs typeface="+mn-cs"/>
                <a:sym typeface="Arial"/>
              </a:rPr>
              <a:t> </a:t>
            </a:r>
            <a:r>
              <a:rPr lang="et-EE" sz="2400" dirty="0" err="1">
                <a:effectLst/>
                <a:latin typeface="+mn-lt"/>
                <a:ea typeface="+mn-ea"/>
                <a:cs typeface="+mn-cs"/>
                <a:sym typeface="Arial"/>
              </a:rPr>
              <a:t>рекомендован</a:t>
            </a:r>
            <a:r>
              <a:rPr lang="ru-RU" sz="2400" dirty="0" err="1">
                <a:effectLst/>
                <a:latin typeface="+mn-lt"/>
                <a:ea typeface="+mn-ea"/>
                <a:cs typeface="+mn-cs"/>
                <a:sym typeface="Arial"/>
              </a:rPr>
              <a:t>ную</a:t>
            </a:r>
            <a:r>
              <a:rPr lang="et-EE" sz="2400" dirty="0">
                <a:effectLst/>
                <a:latin typeface="+mn-lt"/>
                <a:ea typeface="+mn-ea"/>
                <a:cs typeface="+mn-cs"/>
                <a:sym typeface="Arial"/>
              </a:rPr>
              <a:t> </a:t>
            </a:r>
            <a:r>
              <a:rPr lang="et-EE" sz="2400" dirty="0" err="1">
                <a:effectLst/>
                <a:latin typeface="+mn-lt"/>
                <a:ea typeface="+mn-ea"/>
                <a:cs typeface="+mn-cs"/>
                <a:sym typeface="Arial"/>
              </a:rPr>
              <a:t>дневную</a:t>
            </a:r>
            <a:r>
              <a:rPr lang="et-EE" sz="2400" dirty="0">
                <a:effectLst/>
                <a:latin typeface="+mn-lt"/>
                <a:ea typeface="+mn-ea"/>
                <a:cs typeface="+mn-cs"/>
                <a:sym typeface="Arial"/>
              </a:rPr>
              <a:t> </a:t>
            </a:r>
            <a:r>
              <a:rPr lang="et-EE" sz="2400" dirty="0" err="1">
                <a:effectLst/>
                <a:latin typeface="+mn-lt"/>
                <a:ea typeface="+mn-ea"/>
                <a:cs typeface="+mn-cs"/>
                <a:sym typeface="Arial"/>
              </a:rPr>
              <a:t>дозу</a:t>
            </a:r>
            <a:r>
              <a:rPr lang="et-EE" sz="2400" dirty="0">
                <a:effectLst/>
                <a:latin typeface="+mn-lt"/>
                <a:ea typeface="+mn-ea"/>
                <a:cs typeface="+mn-cs"/>
                <a:sym typeface="Arial"/>
              </a:rPr>
              <a:t> </a:t>
            </a:r>
            <a:r>
              <a:rPr lang="et-EE" sz="2400" dirty="0" err="1">
                <a:effectLst/>
                <a:latin typeface="+mn-lt"/>
                <a:ea typeface="+mn-ea"/>
                <a:cs typeface="+mn-cs"/>
                <a:sym typeface="Arial"/>
              </a:rPr>
              <a:t>сахара</a:t>
            </a:r>
            <a:r>
              <a:rPr lang="et-EE" sz="2400" dirty="0">
                <a:effectLst/>
                <a:latin typeface="+mn-lt"/>
                <a:ea typeface="+mn-ea"/>
                <a:cs typeface="+mn-cs"/>
                <a:sym typeface="Arial"/>
              </a:rPr>
              <a:t>. </a:t>
            </a:r>
            <a:r>
              <a:rPr lang="et-EE" sz="2400" dirty="0" err="1">
                <a:effectLst/>
                <a:latin typeface="+mn-lt"/>
                <a:ea typeface="+mn-ea"/>
                <a:cs typeface="+mn-cs"/>
                <a:sym typeface="Arial"/>
              </a:rPr>
              <a:t>Привыкай</a:t>
            </a:r>
            <a:r>
              <a:rPr lang="et-EE" sz="2400" dirty="0">
                <a:effectLst/>
                <a:latin typeface="+mn-lt"/>
                <a:ea typeface="+mn-ea"/>
                <a:cs typeface="+mn-cs"/>
                <a:sym typeface="Arial"/>
              </a:rPr>
              <a:t> </a:t>
            </a:r>
            <a:r>
              <a:rPr lang="et-EE" sz="2400" dirty="0" err="1">
                <a:effectLst/>
                <a:latin typeface="+mn-lt"/>
                <a:ea typeface="+mn-ea"/>
                <a:cs typeface="+mn-cs"/>
                <a:sym typeface="Arial"/>
              </a:rPr>
              <a:t>читать</a:t>
            </a:r>
            <a:r>
              <a:rPr lang="et-EE" sz="2400" dirty="0">
                <a:effectLst/>
                <a:latin typeface="+mn-lt"/>
                <a:ea typeface="+mn-ea"/>
                <a:cs typeface="+mn-cs"/>
                <a:sym typeface="Arial"/>
              </a:rPr>
              <a:t> </a:t>
            </a:r>
            <a:r>
              <a:rPr lang="et-EE" sz="2400" dirty="0" err="1">
                <a:effectLst/>
                <a:latin typeface="+mn-lt"/>
                <a:ea typeface="+mn-ea"/>
                <a:cs typeface="+mn-cs"/>
                <a:sym typeface="Arial"/>
              </a:rPr>
              <a:t>текст</a:t>
            </a:r>
            <a:r>
              <a:rPr lang="et-EE" sz="2400" dirty="0">
                <a:effectLst/>
                <a:latin typeface="+mn-lt"/>
                <a:ea typeface="+mn-ea"/>
                <a:cs typeface="+mn-cs"/>
                <a:sym typeface="Arial"/>
              </a:rPr>
              <a:t> </a:t>
            </a:r>
            <a:r>
              <a:rPr lang="et-EE" sz="2400" dirty="0" err="1">
                <a:effectLst/>
                <a:latin typeface="+mn-lt"/>
                <a:ea typeface="+mn-ea"/>
                <a:cs typeface="+mn-cs"/>
                <a:sym typeface="Arial"/>
              </a:rPr>
              <a:t>написанный</a:t>
            </a:r>
            <a:r>
              <a:rPr lang="et-EE" sz="2400" dirty="0">
                <a:effectLst/>
                <a:latin typeface="+mn-lt"/>
                <a:ea typeface="+mn-ea"/>
                <a:cs typeface="+mn-cs"/>
                <a:sym typeface="Arial"/>
              </a:rPr>
              <a:t> </a:t>
            </a:r>
            <a:r>
              <a:rPr lang="et-EE" sz="2400" dirty="0" err="1">
                <a:effectLst/>
                <a:latin typeface="+mn-lt"/>
                <a:ea typeface="+mn-ea"/>
                <a:cs typeface="+mn-cs"/>
                <a:sym typeface="Arial"/>
              </a:rPr>
              <a:t>на</a:t>
            </a:r>
            <a:r>
              <a:rPr lang="et-EE" sz="2400" dirty="0">
                <a:effectLst/>
                <a:latin typeface="+mn-lt"/>
                <a:ea typeface="+mn-ea"/>
                <a:cs typeface="+mn-cs"/>
                <a:sym typeface="Arial"/>
              </a:rPr>
              <a:t> </a:t>
            </a:r>
            <a:r>
              <a:rPr lang="et-EE" sz="2400" dirty="0" err="1">
                <a:effectLst/>
                <a:latin typeface="+mn-lt"/>
                <a:ea typeface="+mn-ea"/>
                <a:cs typeface="+mn-cs"/>
                <a:sym typeface="Arial"/>
              </a:rPr>
              <a:t>упаковке</a:t>
            </a:r>
            <a:r>
              <a:rPr lang="et-EE" sz="2400" dirty="0">
                <a:effectLst/>
                <a:latin typeface="+mn-lt"/>
                <a:ea typeface="+mn-ea"/>
                <a:cs typeface="+mn-cs"/>
                <a:sym typeface="Arial"/>
              </a:rPr>
              <a:t>.</a:t>
            </a:r>
            <a:endParaRPr lang="en-US" sz="2400" dirty="0">
              <a:effectLst/>
              <a:latin typeface="+mn-lt"/>
              <a:ea typeface="+mn-ea"/>
              <a:cs typeface="+mn-cs"/>
              <a:sym typeface="Arial"/>
            </a:endParaRPr>
          </a:p>
          <a:p>
            <a:endParaRPr lang="en-US" dirty="0"/>
          </a:p>
        </p:txBody>
      </p:sp>
    </p:spTree>
    <p:extLst>
      <p:ext uri="{BB962C8B-B14F-4D97-AF65-F5344CB8AC3E}">
        <p14:creationId xmlns:p14="http://schemas.microsoft.com/office/powerpoint/2010/main" val="16177333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a:effectLst/>
                <a:latin typeface="+mn-lt"/>
                <a:ea typeface="+mn-ea"/>
                <a:cs typeface="+mn-cs"/>
                <a:sym typeface="Helvetica Neue"/>
              </a:rPr>
              <a:t>15. slaid.</a:t>
            </a:r>
            <a:r>
              <a:rPr lang="et-EE" sz="2200" baseline="0" dirty="0">
                <a:effectLst/>
                <a:latin typeface="+mn-lt"/>
                <a:ea typeface="+mn-ea"/>
                <a:cs typeface="+mn-cs"/>
                <a:sym typeface="Helvetica Neue"/>
              </a:rPr>
              <a:t> </a:t>
            </a:r>
            <a:r>
              <a:rPr lang="ru-RU" sz="2200" baseline="0" dirty="0">
                <a:effectLst/>
                <a:latin typeface="+mn-lt"/>
                <a:ea typeface="+mn-ea"/>
                <a:cs typeface="+mn-cs"/>
                <a:sym typeface="Helvetica Neue"/>
              </a:rPr>
              <a:t>В </a:t>
            </a:r>
            <a:r>
              <a:rPr lang="ru-RU" sz="2200" baseline="0" dirty="0" err="1">
                <a:effectLst/>
                <a:latin typeface="+mn-lt"/>
                <a:ea typeface="+mn-ea"/>
                <a:cs typeface="+mn-cs"/>
                <a:sym typeface="Helvetica Neue"/>
              </a:rPr>
              <a:t>поллитровой</a:t>
            </a:r>
            <a:r>
              <a:rPr lang="ru-RU" sz="2200" baseline="0" dirty="0">
                <a:effectLst/>
                <a:latin typeface="+mn-lt"/>
                <a:ea typeface="+mn-ea"/>
                <a:cs typeface="+mn-cs"/>
                <a:sym typeface="Helvetica Neue"/>
              </a:rPr>
              <a:t> бутылке лимонада обычно от 49 до 65 грамм сахара, это почти 65 грамм. Можете представить себе, что вы высыпаете в бутылку с водой 13 ложек сахара, размешиваете и пьете это?</a:t>
            </a:r>
            <a:endParaRPr lang="en-US" dirty="0"/>
          </a:p>
        </p:txBody>
      </p:sp>
    </p:spTree>
    <p:extLst>
      <p:ext uri="{BB962C8B-B14F-4D97-AF65-F5344CB8AC3E}">
        <p14:creationId xmlns:p14="http://schemas.microsoft.com/office/powerpoint/2010/main" val="2030433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a:effectLst/>
                <a:latin typeface="+mn-lt"/>
                <a:ea typeface="+mn-ea"/>
                <a:cs typeface="+mn-cs"/>
                <a:sym typeface="Helvetica Neue"/>
              </a:rPr>
              <a:t>16.  slaid.</a:t>
            </a:r>
            <a:r>
              <a:rPr lang="et-EE" sz="2200" baseline="0" dirty="0">
                <a:effectLst/>
                <a:latin typeface="+mn-lt"/>
                <a:ea typeface="+mn-ea"/>
                <a:cs typeface="+mn-cs"/>
                <a:sym typeface="Helvetica Neue"/>
              </a:rPr>
              <a:t> </a:t>
            </a:r>
            <a:r>
              <a:rPr lang="et-EE" sz="2400" dirty="0" err="1">
                <a:effectLst/>
                <a:latin typeface="+mn-lt"/>
                <a:ea typeface="+mn-ea"/>
                <a:cs typeface="+mn-cs"/>
                <a:sym typeface="Arial"/>
              </a:rPr>
              <a:t>Мы</a:t>
            </a:r>
            <a:r>
              <a:rPr lang="et-EE" sz="2400" dirty="0">
                <a:effectLst/>
                <a:latin typeface="+mn-lt"/>
                <a:ea typeface="+mn-ea"/>
                <a:cs typeface="+mn-cs"/>
                <a:sym typeface="Arial"/>
              </a:rPr>
              <a:t> </a:t>
            </a:r>
            <a:r>
              <a:rPr lang="et-EE" sz="2400" dirty="0" err="1">
                <a:effectLst/>
                <a:latin typeface="+mn-lt"/>
                <a:ea typeface="+mn-ea"/>
                <a:cs typeface="+mn-cs"/>
                <a:sym typeface="Arial"/>
              </a:rPr>
              <a:t>уже</a:t>
            </a:r>
            <a:r>
              <a:rPr lang="et-EE" sz="2400" dirty="0">
                <a:effectLst/>
                <a:latin typeface="+mn-lt"/>
                <a:ea typeface="+mn-ea"/>
                <a:cs typeface="+mn-cs"/>
                <a:sym typeface="Arial"/>
              </a:rPr>
              <a:t> </a:t>
            </a:r>
            <a:r>
              <a:rPr lang="et-EE" sz="2400" dirty="0" err="1">
                <a:effectLst/>
                <a:latin typeface="+mn-lt"/>
                <a:ea typeface="+mn-ea"/>
                <a:cs typeface="+mn-cs"/>
                <a:sym typeface="Arial"/>
              </a:rPr>
              <a:t>говорили</a:t>
            </a:r>
            <a:r>
              <a:rPr lang="et-EE" sz="2400" dirty="0">
                <a:effectLst/>
                <a:latin typeface="+mn-lt"/>
                <a:ea typeface="+mn-ea"/>
                <a:cs typeface="+mn-cs"/>
                <a:sym typeface="Arial"/>
              </a:rPr>
              <a:t> </a:t>
            </a:r>
            <a:r>
              <a:rPr lang="et-EE" sz="2400" dirty="0" err="1">
                <a:effectLst/>
                <a:latin typeface="+mn-lt"/>
                <a:ea typeface="+mn-ea"/>
                <a:cs typeface="+mn-cs"/>
                <a:sym typeface="Arial"/>
              </a:rPr>
              <a:t>о</a:t>
            </a:r>
            <a:r>
              <a:rPr lang="et-EE" sz="2400" dirty="0">
                <a:effectLst/>
                <a:latin typeface="+mn-lt"/>
                <a:ea typeface="+mn-ea"/>
                <a:cs typeface="+mn-cs"/>
                <a:sym typeface="Arial"/>
              </a:rPr>
              <a:t> </a:t>
            </a:r>
            <a:r>
              <a:rPr lang="et-EE" sz="2400" dirty="0" err="1">
                <a:effectLst/>
                <a:latin typeface="+mn-lt"/>
                <a:ea typeface="+mn-ea"/>
                <a:cs typeface="+mn-cs"/>
                <a:sym typeface="Arial"/>
              </a:rPr>
              <a:t>важности</a:t>
            </a:r>
            <a:r>
              <a:rPr lang="et-EE" sz="2400" dirty="0">
                <a:effectLst/>
                <a:latin typeface="+mn-lt"/>
                <a:ea typeface="+mn-ea"/>
                <a:cs typeface="+mn-cs"/>
                <a:sym typeface="Arial"/>
              </a:rPr>
              <a:t> </a:t>
            </a:r>
            <a:r>
              <a:rPr lang="et-EE" sz="2400" dirty="0" err="1">
                <a:effectLst/>
                <a:latin typeface="+mn-lt"/>
                <a:ea typeface="+mn-ea"/>
                <a:cs typeface="+mn-cs"/>
                <a:sym typeface="Arial"/>
              </a:rPr>
              <a:t>отдыха</a:t>
            </a:r>
            <a:r>
              <a:rPr lang="et-EE" sz="2400" dirty="0">
                <a:effectLst/>
                <a:latin typeface="+mn-lt"/>
                <a:ea typeface="+mn-ea"/>
                <a:cs typeface="+mn-cs"/>
                <a:sym typeface="Arial"/>
              </a:rPr>
              <a:t> </a:t>
            </a:r>
            <a:r>
              <a:rPr lang="et-EE" sz="2400" dirty="0" err="1">
                <a:effectLst/>
                <a:latin typeface="+mn-lt"/>
                <a:ea typeface="+mn-ea"/>
                <a:cs typeface="+mn-cs"/>
                <a:sym typeface="Arial"/>
              </a:rPr>
              <a:t>для</a:t>
            </a:r>
            <a:r>
              <a:rPr lang="et-EE" sz="2400" dirty="0">
                <a:effectLst/>
                <a:latin typeface="+mn-lt"/>
                <a:ea typeface="+mn-ea"/>
                <a:cs typeface="+mn-cs"/>
                <a:sym typeface="Arial"/>
              </a:rPr>
              <a:t> </a:t>
            </a:r>
            <a:r>
              <a:rPr lang="ru-RU" sz="2400" dirty="0">
                <a:effectLst/>
                <a:latin typeface="+mn-lt"/>
                <a:ea typeface="+mn-ea"/>
                <a:cs typeface="+mn-cs"/>
                <a:sym typeface="Arial"/>
              </a:rPr>
              <a:t>з</a:t>
            </a:r>
            <a:r>
              <a:rPr lang="et-EE" sz="2400" dirty="0" err="1">
                <a:effectLst/>
                <a:latin typeface="+mn-lt"/>
                <a:ea typeface="+mn-ea"/>
                <a:cs typeface="+mn-cs"/>
                <a:sym typeface="Arial"/>
              </a:rPr>
              <a:t>убов</a:t>
            </a:r>
            <a:r>
              <a:rPr lang="et-EE" sz="2400" dirty="0">
                <a:effectLst/>
                <a:latin typeface="+mn-lt"/>
                <a:ea typeface="+mn-ea"/>
                <a:cs typeface="+mn-cs"/>
                <a:sym typeface="Arial"/>
              </a:rPr>
              <a:t>, </a:t>
            </a:r>
            <a:r>
              <a:rPr lang="et-EE" sz="2400" dirty="0" err="1">
                <a:effectLst/>
                <a:latin typeface="+mn-lt"/>
                <a:ea typeface="+mn-ea"/>
                <a:cs typeface="+mn-cs"/>
                <a:sym typeface="Arial"/>
              </a:rPr>
              <a:t>но</a:t>
            </a:r>
            <a:r>
              <a:rPr lang="et-EE" sz="2400" dirty="0">
                <a:effectLst/>
                <a:latin typeface="+mn-lt"/>
                <a:ea typeface="+mn-ea"/>
                <a:cs typeface="+mn-cs"/>
                <a:sym typeface="Arial"/>
              </a:rPr>
              <a:t>, </a:t>
            </a:r>
            <a:r>
              <a:rPr lang="et-EE" sz="2400" dirty="0" err="1">
                <a:effectLst/>
                <a:latin typeface="+mn-lt"/>
                <a:ea typeface="+mn-ea"/>
                <a:cs typeface="+mn-cs"/>
                <a:sym typeface="Arial"/>
              </a:rPr>
              <a:t>к</a:t>
            </a:r>
            <a:r>
              <a:rPr lang="et-EE" sz="2400" dirty="0">
                <a:effectLst/>
                <a:latin typeface="+mn-lt"/>
                <a:ea typeface="+mn-ea"/>
                <a:cs typeface="+mn-cs"/>
                <a:sym typeface="Arial"/>
              </a:rPr>
              <a:t> </a:t>
            </a:r>
            <a:r>
              <a:rPr lang="et-EE" sz="2400" dirty="0" err="1">
                <a:effectLst/>
                <a:latin typeface="+mn-lt"/>
                <a:ea typeface="+mn-ea"/>
                <a:cs typeface="+mn-cs"/>
                <a:sym typeface="Arial"/>
              </a:rPr>
              <a:t>сожалению</a:t>
            </a:r>
            <a:r>
              <a:rPr lang="et-EE" sz="2400" dirty="0">
                <a:effectLst/>
                <a:latin typeface="+mn-lt"/>
                <a:ea typeface="+mn-ea"/>
                <a:cs typeface="+mn-cs"/>
                <a:sym typeface="Arial"/>
              </a:rPr>
              <a:t>, </a:t>
            </a:r>
            <a:r>
              <a:rPr lang="et-EE" sz="2400" dirty="0" err="1">
                <a:effectLst/>
                <a:latin typeface="+mn-lt"/>
                <a:ea typeface="+mn-ea"/>
                <a:cs typeface="+mn-cs"/>
                <a:sym typeface="Arial"/>
              </a:rPr>
              <a:t>в</a:t>
            </a:r>
            <a:r>
              <a:rPr lang="et-EE" sz="2400" dirty="0">
                <a:effectLst/>
                <a:latin typeface="+mn-lt"/>
                <a:ea typeface="+mn-ea"/>
                <a:cs typeface="+mn-cs"/>
                <a:sym typeface="Arial"/>
              </a:rPr>
              <a:t> </a:t>
            </a:r>
            <a:r>
              <a:rPr lang="et-EE" sz="2400" dirty="0" err="1">
                <a:effectLst/>
                <a:latin typeface="+mn-lt"/>
                <a:ea typeface="+mn-ea"/>
                <a:cs typeface="+mn-cs"/>
                <a:sym typeface="Arial"/>
              </a:rPr>
              <a:t>современном</a:t>
            </a:r>
            <a:r>
              <a:rPr lang="et-EE" sz="2400" dirty="0">
                <a:effectLst/>
                <a:latin typeface="+mn-lt"/>
                <a:ea typeface="+mn-ea"/>
                <a:cs typeface="+mn-cs"/>
                <a:sym typeface="Arial"/>
              </a:rPr>
              <a:t> </a:t>
            </a:r>
            <a:r>
              <a:rPr lang="et-EE" sz="2400" dirty="0" err="1">
                <a:effectLst/>
                <a:latin typeface="+mn-lt"/>
                <a:ea typeface="+mn-ea"/>
                <a:cs typeface="+mn-cs"/>
                <a:sym typeface="Arial"/>
              </a:rPr>
              <a:t>мире</a:t>
            </a:r>
            <a:r>
              <a:rPr lang="et-EE" sz="2400" dirty="0">
                <a:effectLst/>
                <a:latin typeface="+mn-lt"/>
                <a:ea typeface="+mn-ea"/>
                <a:cs typeface="+mn-cs"/>
                <a:sym typeface="Arial"/>
              </a:rPr>
              <a:t> </a:t>
            </a:r>
            <a:r>
              <a:rPr lang="et-EE" sz="2400" dirty="0" err="1">
                <a:effectLst/>
                <a:latin typeface="+mn-lt"/>
                <a:ea typeface="+mn-ea"/>
                <a:cs typeface="+mn-cs"/>
                <a:sym typeface="Arial"/>
              </a:rPr>
              <a:t>соблюдать</a:t>
            </a:r>
            <a:r>
              <a:rPr lang="et-EE" sz="2400" dirty="0">
                <a:effectLst/>
                <a:latin typeface="+mn-lt"/>
                <a:ea typeface="+mn-ea"/>
                <a:cs typeface="+mn-cs"/>
                <a:sym typeface="Arial"/>
              </a:rPr>
              <a:t> </a:t>
            </a:r>
            <a:r>
              <a:rPr lang="et-EE" sz="2400" dirty="0" err="1">
                <a:effectLst/>
                <a:latin typeface="+mn-lt"/>
                <a:ea typeface="+mn-ea"/>
                <a:cs typeface="+mn-cs"/>
                <a:sym typeface="Arial"/>
              </a:rPr>
              <a:t>это</a:t>
            </a:r>
            <a:r>
              <a:rPr lang="et-EE" sz="2400" dirty="0">
                <a:effectLst/>
                <a:latin typeface="+mn-lt"/>
                <a:ea typeface="+mn-ea"/>
                <a:cs typeface="+mn-cs"/>
                <a:sym typeface="Arial"/>
              </a:rPr>
              <a:t> </a:t>
            </a:r>
            <a:r>
              <a:rPr lang="et-EE" sz="2400" dirty="0" err="1">
                <a:effectLst/>
                <a:latin typeface="+mn-lt"/>
                <a:ea typeface="+mn-ea"/>
                <a:cs typeface="+mn-cs"/>
                <a:sym typeface="Arial"/>
              </a:rPr>
              <a:t>правило</a:t>
            </a:r>
            <a:r>
              <a:rPr lang="et-EE" sz="2400" dirty="0">
                <a:effectLst/>
                <a:latin typeface="+mn-lt"/>
                <a:ea typeface="+mn-ea"/>
                <a:cs typeface="+mn-cs"/>
                <a:sym typeface="Arial"/>
              </a:rPr>
              <a:t> </a:t>
            </a:r>
            <a:r>
              <a:rPr lang="et-EE" sz="2400" dirty="0" err="1">
                <a:effectLst/>
                <a:latin typeface="+mn-lt"/>
                <a:ea typeface="+mn-ea"/>
                <a:cs typeface="+mn-cs"/>
                <a:sym typeface="Arial"/>
              </a:rPr>
              <a:t>сложнее</a:t>
            </a:r>
            <a:r>
              <a:rPr lang="et-EE" sz="2400" dirty="0">
                <a:effectLst/>
                <a:latin typeface="+mn-lt"/>
                <a:ea typeface="+mn-ea"/>
                <a:cs typeface="+mn-cs"/>
                <a:sym typeface="Arial"/>
              </a:rPr>
              <a:t> </a:t>
            </a:r>
            <a:r>
              <a:rPr lang="et-EE" sz="2400" dirty="0" err="1">
                <a:effectLst/>
                <a:latin typeface="+mn-lt"/>
                <a:ea typeface="+mn-ea"/>
                <a:cs typeface="+mn-cs"/>
                <a:sym typeface="Arial"/>
              </a:rPr>
              <a:t>всего</a:t>
            </a:r>
            <a:r>
              <a:rPr lang="et-EE" sz="2400" dirty="0">
                <a:effectLst/>
                <a:latin typeface="+mn-lt"/>
                <a:ea typeface="+mn-ea"/>
                <a:cs typeface="+mn-cs"/>
                <a:sym typeface="Arial"/>
              </a:rPr>
              <a:t>. </a:t>
            </a:r>
            <a:r>
              <a:rPr lang="et-EE" sz="2400" dirty="0" err="1">
                <a:effectLst/>
                <a:latin typeface="+mn-lt"/>
                <a:ea typeface="+mn-ea"/>
                <a:cs typeface="+mn-cs"/>
                <a:sym typeface="Arial"/>
              </a:rPr>
              <a:t>Очень</a:t>
            </a:r>
            <a:r>
              <a:rPr lang="et-EE" sz="2400" dirty="0">
                <a:effectLst/>
                <a:latin typeface="+mn-lt"/>
                <a:ea typeface="+mn-ea"/>
                <a:cs typeface="+mn-cs"/>
                <a:sym typeface="Arial"/>
              </a:rPr>
              <a:t> </a:t>
            </a:r>
            <a:r>
              <a:rPr lang="et-EE" sz="2400" dirty="0" err="1">
                <a:effectLst/>
                <a:latin typeface="+mn-lt"/>
                <a:ea typeface="+mn-ea"/>
                <a:cs typeface="+mn-cs"/>
                <a:sym typeface="Arial"/>
              </a:rPr>
              <a:t>сложно</a:t>
            </a:r>
            <a:r>
              <a:rPr lang="et-EE" sz="2400" dirty="0">
                <a:effectLst/>
                <a:latin typeface="+mn-lt"/>
                <a:ea typeface="+mn-ea"/>
                <a:cs typeface="+mn-cs"/>
                <a:sym typeface="Arial"/>
              </a:rPr>
              <a:t> </a:t>
            </a:r>
            <a:r>
              <a:rPr lang="et-EE" sz="2400" dirty="0" err="1">
                <a:effectLst/>
                <a:latin typeface="+mn-lt"/>
                <a:ea typeface="+mn-ea"/>
                <a:cs typeface="+mn-cs"/>
                <a:sym typeface="Arial"/>
              </a:rPr>
              <a:t>понять</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принять</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каждый</a:t>
            </a:r>
            <a:r>
              <a:rPr lang="et-EE" sz="2400" dirty="0">
                <a:effectLst/>
                <a:latin typeface="+mn-lt"/>
                <a:ea typeface="+mn-ea"/>
                <a:cs typeface="+mn-cs"/>
                <a:sym typeface="Arial"/>
              </a:rPr>
              <a:t> </a:t>
            </a:r>
            <a:r>
              <a:rPr lang="et-EE" sz="2400" dirty="0" err="1">
                <a:effectLst/>
                <a:latin typeface="+mn-lt"/>
                <a:ea typeface="+mn-ea"/>
                <a:cs typeface="+mn-cs"/>
                <a:sym typeface="Arial"/>
              </a:rPr>
              <a:t>кусочек</a:t>
            </a:r>
            <a:r>
              <a:rPr lang="et-EE" sz="2400" dirty="0">
                <a:effectLst/>
                <a:latin typeface="+mn-lt"/>
                <a:ea typeface="+mn-ea"/>
                <a:cs typeface="+mn-cs"/>
                <a:sym typeface="Arial"/>
              </a:rPr>
              <a:t> </a:t>
            </a:r>
            <a:r>
              <a:rPr lang="et-EE" sz="2400" dirty="0" err="1">
                <a:effectLst/>
                <a:latin typeface="+mn-lt"/>
                <a:ea typeface="+mn-ea"/>
                <a:cs typeface="+mn-cs"/>
                <a:sym typeface="Arial"/>
              </a:rPr>
              <a:t>или</a:t>
            </a:r>
            <a:r>
              <a:rPr lang="et-EE" sz="2400" dirty="0">
                <a:effectLst/>
                <a:latin typeface="+mn-lt"/>
                <a:ea typeface="+mn-ea"/>
                <a:cs typeface="+mn-cs"/>
                <a:sym typeface="Arial"/>
              </a:rPr>
              <a:t> </a:t>
            </a:r>
            <a:r>
              <a:rPr lang="et-EE" sz="2400" dirty="0" err="1">
                <a:effectLst/>
                <a:latin typeface="+mn-lt"/>
                <a:ea typeface="+mn-ea"/>
                <a:cs typeface="+mn-cs"/>
                <a:sym typeface="Arial"/>
              </a:rPr>
              <a:t>глоточек</a:t>
            </a:r>
            <a:r>
              <a:rPr lang="et-EE" sz="2400" dirty="0">
                <a:effectLst/>
                <a:latin typeface="+mn-lt"/>
                <a:ea typeface="+mn-ea"/>
                <a:cs typeface="+mn-cs"/>
                <a:sym typeface="Arial"/>
              </a:rPr>
              <a:t>, </a:t>
            </a:r>
            <a:r>
              <a:rPr lang="et-EE" sz="2400" dirty="0" err="1">
                <a:effectLst/>
                <a:latin typeface="+mn-lt"/>
                <a:ea typeface="+mn-ea"/>
                <a:cs typeface="+mn-cs"/>
                <a:sym typeface="Arial"/>
              </a:rPr>
              <a:t>кроме</a:t>
            </a:r>
            <a:r>
              <a:rPr lang="et-EE" sz="2400" dirty="0">
                <a:effectLst/>
                <a:latin typeface="+mn-lt"/>
                <a:ea typeface="+mn-ea"/>
                <a:cs typeface="+mn-cs"/>
                <a:sym typeface="Arial"/>
              </a:rPr>
              <a:t> </a:t>
            </a:r>
            <a:r>
              <a:rPr lang="et-EE" sz="2400" dirty="0" err="1">
                <a:effectLst/>
                <a:latin typeface="+mn-lt"/>
                <a:ea typeface="+mn-ea"/>
                <a:cs typeface="+mn-cs"/>
                <a:sym typeface="Arial"/>
              </a:rPr>
              <a:t>глотка</a:t>
            </a:r>
            <a:r>
              <a:rPr lang="et-EE" sz="2400" dirty="0">
                <a:effectLst/>
                <a:latin typeface="+mn-lt"/>
                <a:ea typeface="+mn-ea"/>
                <a:cs typeface="+mn-cs"/>
                <a:sym typeface="Arial"/>
              </a:rPr>
              <a:t> </a:t>
            </a:r>
            <a:r>
              <a:rPr lang="et-EE" sz="2400" dirty="0" err="1">
                <a:effectLst/>
                <a:latin typeface="+mn-lt"/>
                <a:ea typeface="+mn-ea"/>
                <a:cs typeface="+mn-cs"/>
                <a:sym typeface="Arial"/>
              </a:rPr>
              <a:t>воды</a:t>
            </a:r>
            <a:r>
              <a:rPr lang="et-EE" sz="2400" dirty="0">
                <a:effectLst/>
                <a:latin typeface="+mn-lt"/>
                <a:ea typeface="+mn-ea"/>
                <a:cs typeface="+mn-cs"/>
                <a:sym typeface="Arial"/>
              </a:rPr>
              <a:t>, </a:t>
            </a:r>
            <a:r>
              <a:rPr lang="et-EE" sz="2400" dirty="0" err="1">
                <a:effectLst/>
                <a:latin typeface="+mn-lt"/>
                <a:ea typeface="+mn-ea"/>
                <a:cs typeface="+mn-cs"/>
                <a:sym typeface="Arial"/>
              </a:rPr>
              <a:t>вызывает</a:t>
            </a:r>
            <a:r>
              <a:rPr lang="et-EE" sz="2400" dirty="0">
                <a:effectLst/>
                <a:latin typeface="+mn-lt"/>
                <a:ea typeface="+mn-ea"/>
                <a:cs typeface="+mn-cs"/>
                <a:sym typeface="Arial"/>
              </a:rPr>
              <a:t> </a:t>
            </a:r>
            <a:r>
              <a:rPr lang="et-EE" sz="2400" dirty="0" err="1">
                <a:effectLst/>
                <a:latin typeface="+mn-lt"/>
                <a:ea typeface="+mn-ea"/>
                <a:cs typeface="+mn-cs"/>
                <a:sym typeface="Arial"/>
              </a:rPr>
              <a:t>кислотную</a:t>
            </a:r>
            <a:r>
              <a:rPr lang="et-EE" sz="2400" dirty="0">
                <a:effectLst/>
                <a:latin typeface="+mn-lt"/>
                <a:ea typeface="+mn-ea"/>
                <a:cs typeface="+mn-cs"/>
                <a:sym typeface="Arial"/>
              </a:rPr>
              <a:t> </a:t>
            </a:r>
            <a:r>
              <a:rPr lang="et-EE" sz="2400" dirty="0" err="1">
                <a:effectLst/>
                <a:latin typeface="+mn-lt"/>
                <a:ea typeface="+mn-ea"/>
                <a:cs typeface="+mn-cs"/>
                <a:sym typeface="Arial"/>
              </a:rPr>
              <a:t>атаку</a:t>
            </a:r>
            <a:r>
              <a:rPr lang="et-EE" sz="2400" dirty="0">
                <a:effectLst/>
                <a:latin typeface="+mn-lt"/>
                <a:ea typeface="+mn-ea"/>
                <a:cs typeface="+mn-cs"/>
                <a:sym typeface="Arial"/>
              </a:rPr>
              <a:t>.</a:t>
            </a:r>
            <a:endParaRPr lang="en-US" sz="2400" dirty="0">
              <a:effectLst/>
              <a:latin typeface="+mn-lt"/>
              <a:ea typeface="+mn-ea"/>
              <a:cs typeface="+mn-cs"/>
              <a:sym typeface="Arial"/>
            </a:endParaRPr>
          </a:p>
          <a:p>
            <a:r>
              <a:rPr lang="et-EE" sz="2400" dirty="0" err="1">
                <a:effectLst/>
                <a:latin typeface="+mn-lt"/>
                <a:ea typeface="+mn-ea"/>
                <a:cs typeface="+mn-cs"/>
                <a:sym typeface="Arial"/>
              </a:rPr>
              <a:t>Именно</a:t>
            </a:r>
            <a:r>
              <a:rPr lang="et-EE" sz="2400" dirty="0">
                <a:effectLst/>
                <a:latin typeface="+mn-lt"/>
                <a:ea typeface="+mn-ea"/>
                <a:cs typeface="+mn-cs"/>
                <a:sym typeface="Arial"/>
              </a:rPr>
              <a:t> </a:t>
            </a:r>
            <a:r>
              <a:rPr lang="et-EE" sz="2400" dirty="0" err="1">
                <a:effectLst/>
                <a:latin typeface="+mn-lt"/>
                <a:ea typeface="+mn-ea"/>
                <a:cs typeface="+mn-cs"/>
                <a:sym typeface="Arial"/>
              </a:rPr>
              <a:t>поэтому</a:t>
            </a:r>
            <a:r>
              <a:rPr lang="et-EE" sz="2400" dirty="0">
                <a:effectLst/>
                <a:latin typeface="+mn-lt"/>
                <a:ea typeface="+mn-ea"/>
                <a:cs typeface="+mn-cs"/>
                <a:sym typeface="Arial"/>
              </a:rPr>
              <a:t> </a:t>
            </a:r>
            <a:r>
              <a:rPr lang="et-EE" sz="2400" dirty="0" err="1">
                <a:effectLst/>
                <a:latin typeface="+mn-lt"/>
                <a:ea typeface="+mn-ea"/>
                <a:cs typeface="+mn-cs"/>
                <a:sym typeface="Arial"/>
              </a:rPr>
              <a:t>очень</a:t>
            </a:r>
            <a:r>
              <a:rPr lang="et-EE" sz="2400" dirty="0">
                <a:effectLst/>
                <a:latin typeface="+mn-lt"/>
                <a:ea typeface="+mn-ea"/>
                <a:cs typeface="+mn-cs"/>
                <a:sym typeface="Arial"/>
              </a:rPr>
              <a:t> </a:t>
            </a:r>
            <a:r>
              <a:rPr lang="et-EE" sz="2400" dirty="0" err="1">
                <a:effectLst/>
                <a:latin typeface="+mn-lt"/>
                <a:ea typeface="+mn-ea"/>
                <a:cs typeface="+mn-cs"/>
                <a:sym typeface="Arial"/>
              </a:rPr>
              <a:t>важно</a:t>
            </a:r>
            <a:r>
              <a:rPr lang="et-EE" sz="2400" dirty="0">
                <a:effectLst/>
                <a:latin typeface="+mn-lt"/>
                <a:ea typeface="+mn-ea"/>
                <a:cs typeface="+mn-cs"/>
                <a:sym typeface="Arial"/>
              </a:rPr>
              <a:t> </a:t>
            </a:r>
            <a:r>
              <a:rPr lang="et-EE" sz="2400" dirty="0" err="1">
                <a:effectLst/>
                <a:latin typeface="+mn-lt"/>
                <a:ea typeface="+mn-ea"/>
                <a:cs typeface="+mn-cs"/>
                <a:sym typeface="Arial"/>
              </a:rPr>
              <a:t>соблюдать</a:t>
            </a:r>
            <a:r>
              <a:rPr lang="et-EE" sz="2400" dirty="0">
                <a:effectLst/>
                <a:latin typeface="+mn-lt"/>
                <a:ea typeface="+mn-ea"/>
                <a:cs typeface="+mn-cs"/>
                <a:sym typeface="Arial"/>
              </a:rPr>
              <a:t> </a:t>
            </a:r>
            <a:r>
              <a:rPr lang="et-EE" sz="2400" dirty="0" err="1">
                <a:effectLst/>
                <a:latin typeface="+mn-lt"/>
                <a:ea typeface="+mn-ea"/>
                <a:cs typeface="+mn-cs"/>
                <a:sym typeface="Arial"/>
              </a:rPr>
              <a:t>режим</a:t>
            </a:r>
            <a:r>
              <a:rPr lang="et-EE" sz="2400" dirty="0">
                <a:effectLst/>
                <a:latin typeface="+mn-lt"/>
                <a:ea typeface="+mn-ea"/>
                <a:cs typeface="+mn-cs"/>
                <a:sym typeface="Arial"/>
              </a:rPr>
              <a:t> </a:t>
            </a:r>
            <a:r>
              <a:rPr lang="et-EE" sz="2400" dirty="0" err="1">
                <a:effectLst/>
                <a:latin typeface="+mn-lt"/>
                <a:ea typeface="+mn-ea"/>
                <a:cs typeface="+mn-cs"/>
                <a:sym typeface="Arial"/>
              </a:rPr>
              <a:t>питания</a:t>
            </a:r>
            <a:r>
              <a:rPr lang="et-EE" sz="2400" dirty="0">
                <a:effectLst/>
                <a:latin typeface="+mn-lt"/>
                <a:ea typeface="+mn-ea"/>
                <a:cs typeface="+mn-cs"/>
                <a:sym typeface="Arial"/>
              </a:rPr>
              <a:t>. </a:t>
            </a:r>
            <a:r>
              <a:rPr lang="et-EE" sz="2400" dirty="0" err="1">
                <a:effectLst/>
                <a:latin typeface="+mn-lt"/>
                <a:ea typeface="+mn-ea"/>
                <a:cs typeface="+mn-cs"/>
                <a:sym typeface="Arial"/>
              </a:rPr>
              <a:t>Очень</a:t>
            </a:r>
            <a:r>
              <a:rPr lang="et-EE" sz="2400" dirty="0">
                <a:effectLst/>
                <a:latin typeface="+mn-lt"/>
                <a:ea typeface="+mn-ea"/>
                <a:cs typeface="+mn-cs"/>
                <a:sym typeface="Arial"/>
              </a:rPr>
              <a:t> </a:t>
            </a:r>
            <a:r>
              <a:rPr lang="et-EE" sz="2400" dirty="0" err="1">
                <a:effectLst/>
                <a:latin typeface="+mn-lt"/>
                <a:ea typeface="+mn-ea"/>
                <a:cs typeface="+mn-cs"/>
                <a:sym typeface="Arial"/>
              </a:rPr>
              <a:t>хорошо</a:t>
            </a:r>
            <a:r>
              <a:rPr lang="et-EE" sz="2400" dirty="0">
                <a:effectLst/>
                <a:latin typeface="+mn-lt"/>
                <a:ea typeface="+mn-ea"/>
                <a:cs typeface="+mn-cs"/>
                <a:sym typeface="Arial"/>
              </a:rPr>
              <a:t>, </a:t>
            </a:r>
            <a:r>
              <a:rPr lang="et-EE" sz="2400" dirty="0" err="1">
                <a:effectLst/>
                <a:latin typeface="+mn-lt"/>
                <a:ea typeface="+mn-ea"/>
                <a:cs typeface="+mn-cs"/>
                <a:sym typeface="Arial"/>
              </a:rPr>
              <a:t>когда</a:t>
            </a:r>
            <a:r>
              <a:rPr lang="et-EE" sz="2400" dirty="0">
                <a:effectLst/>
                <a:latin typeface="+mn-lt"/>
                <a:ea typeface="+mn-ea"/>
                <a:cs typeface="+mn-cs"/>
                <a:sym typeface="Arial"/>
              </a:rPr>
              <a:t> </a:t>
            </a:r>
            <a:r>
              <a:rPr lang="ru-RU" sz="2400" dirty="0">
                <a:effectLst/>
                <a:latin typeface="+mn-lt"/>
                <a:ea typeface="+mn-ea"/>
                <a:cs typeface="+mn-cs"/>
                <a:sym typeface="Arial"/>
              </a:rPr>
              <a:t>у</a:t>
            </a:r>
            <a:r>
              <a:rPr lang="et-EE" sz="2400" dirty="0">
                <a:effectLst/>
                <a:latin typeface="+mn-lt"/>
                <a:ea typeface="+mn-ea"/>
                <a:cs typeface="+mn-cs"/>
                <a:sym typeface="Arial"/>
              </a:rPr>
              <a:t> </a:t>
            </a:r>
            <a:r>
              <a:rPr lang="et-EE" sz="2400" dirty="0" err="1">
                <a:effectLst/>
                <a:latin typeface="+mn-lt"/>
                <a:ea typeface="+mn-ea"/>
                <a:cs typeface="+mn-cs"/>
                <a:sym typeface="Arial"/>
              </a:rPr>
              <a:t>вас</a:t>
            </a:r>
            <a:r>
              <a:rPr lang="et-EE" sz="2400" dirty="0">
                <a:effectLst/>
                <a:latin typeface="+mn-lt"/>
                <a:ea typeface="+mn-ea"/>
                <a:cs typeface="+mn-cs"/>
                <a:sym typeface="Arial"/>
              </a:rPr>
              <a:t> </a:t>
            </a:r>
            <a:r>
              <a:rPr lang="et-EE" sz="2400" dirty="0" err="1">
                <a:effectLst/>
                <a:latin typeface="+mn-lt"/>
                <a:ea typeface="+mn-ea"/>
                <a:cs typeface="+mn-cs"/>
                <a:sym typeface="Arial"/>
              </a:rPr>
              <a:t>три</a:t>
            </a:r>
            <a:r>
              <a:rPr lang="et-EE" sz="2400" dirty="0">
                <a:effectLst/>
                <a:latin typeface="+mn-lt"/>
                <a:ea typeface="+mn-ea"/>
                <a:cs typeface="+mn-cs"/>
                <a:sym typeface="Arial"/>
              </a:rPr>
              <a:t> </a:t>
            </a:r>
            <a:r>
              <a:rPr lang="et-EE" sz="2400" dirty="0" err="1">
                <a:effectLst/>
                <a:latin typeface="+mn-lt"/>
                <a:ea typeface="+mn-ea"/>
                <a:cs typeface="+mn-cs"/>
                <a:sym typeface="Arial"/>
              </a:rPr>
              <a:t>основных</a:t>
            </a:r>
            <a:r>
              <a:rPr lang="et-EE" sz="2400" dirty="0">
                <a:effectLst/>
                <a:latin typeface="+mn-lt"/>
                <a:ea typeface="+mn-ea"/>
                <a:cs typeface="+mn-cs"/>
                <a:sym typeface="Arial"/>
              </a:rPr>
              <a:t> </a:t>
            </a:r>
            <a:r>
              <a:rPr lang="et-EE" sz="2400" dirty="0" err="1">
                <a:effectLst/>
                <a:latin typeface="+mn-lt"/>
                <a:ea typeface="+mn-ea"/>
                <a:cs typeface="+mn-cs"/>
                <a:sym typeface="Arial"/>
              </a:rPr>
              <a:t>приема</a:t>
            </a:r>
            <a:r>
              <a:rPr lang="et-EE" sz="2400" dirty="0">
                <a:effectLst/>
                <a:latin typeface="+mn-lt"/>
                <a:ea typeface="+mn-ea"/>
                <a:cs typeface="+mn-cs"/>
                <a:sym typeface="Arial"/>
              </a:rPr>
              <a:t> </a:t>
            </a:r>
            <a:r>
              <a:rPr lang="et-EE" sz="2400" dirty="0" err="1">
                <a:effectLst/>
                <a:latin typeface="+mn-lt"/>
                <a:ea typeface="+mn-ea"/>
                <a:cs typeface="+mn-cs"/>
                <a:sym typeface="Arial"/>
              </a:rPr>
              <a:t>пищи</a:t>
            </a:r>
            <a:r>
              <a:rPr lang="et-EE" sz="2400" dirty="0">
                <a:effectLst/>
                <a:latin typeface="+mn-lt"/>
                <a:ea typeface="+mn-ea"/>
                <a:cs typeface="+mn-cs"/>
                <a:sym typeface="Arial"/>
              </a:rPr>
              <a:t> </a:t>
            </a:r>
            <a:r>
              <a:rPr lang="et-EE" sz="2400" dirty="0" err="1">
                <a:effectLst/>
                <a:latin typeface="+mn-lt"/>
                <a:ea typeface="+mn-ea"/>
                <a:cs typeface="+mn-cs"/>
                <a:sym typeface="Arial"/>
              </a:rPr>
              <a:t>в</a:t>
            </a:r>
            <a:r>
              <a:rPr lang="et-EE" sz="2400" dirty="0">
                <a:effectLst/>
                <a:latin typeface="+mn-lt"/>
                <a:ea typeface="+mn-ea"/>
                <a:cs typeface="+mn-cs"/>
                <a:sym typeface="Arial"/>
              </a:rPr>
              <a:t> </a:t>
            </a:r>
            <a:r>
              <a:rPr lang="et-EE" sz="2400" dirty="0" err="1">
                <a:effectLst/>
                <a:latin typeface="+mn-lt"/>
                <a:ea typeface="+mn-ea"/>
                <a:cs typeface="+mn-cs"/>
                <a:sym typeface="Arial"/>
              </a:rPr>
              <a:t>день</a:t>
            </a:r>
            <a:r>
              <a:rPr lang="ru-RU" sz="2400" dirty="0">
                <a:effectLst/>
                <a:latin typeface="+mn-lt"/>
                <a:ea typeface="+mn-ea"/>
                <a:cs typeface="+mn-cs"/>
                <a:sym typeface="Arial"/>
              </a:rPr>
              <a:t> </a:t>
            </a:r>
            <a:r>
              <a:rPr lang="et-EE" sz="2400" dirty="0">
                <a:effectLst/>
                <a:latin typeface="+mn-lt"/>
                <a:ea typeface="+mn-ea"/>
                <a:cs typeface="+mn-cs"/>
                <a:sym typeface="Arial"/>
              </a:rPr>
              <a:t>– </a:t>
            </a:r>
            <a:r>
              <a:rPr lang="et-EE" sz="2400" dirty="0" err="1">
                <a:effectLst/>
                <a:latin typeface="+mn-lt"/>
                <a:ea typeface="+mn-ea"/>
                <a:cs typeface="+mn-cs"/>
                <a:sym typeface="Arial"/>
              </a:rPr>
              <a:t>завтрак</a:t>
            </a:r>
            <a:r>
              <a:rPr lang="et-EE" sz="2400" dirty="0">
                <a:effectLst/>
                <a:latin typeface="+mn-lt"/>
                <a:ea typeface="+mn-ea"/>
                <a:cs typeface="+mn-cs"/>
                <a:sym typeface="Arial"/>
              </a:rPr>
              <a:t>, </a:t>
            </a:r>
            <a:r>
              <a:rPr lang="et-EE" sz="2400" dirty="0" err="1">
                <a:effectLst/>
                <a:latin typeface="+mn-lt"/>
                <a:ea typeface="+mn-ea"/>
                <a:cs typeface="+mn-cs"/>
                <a:sym typeface="Arial"/>
              </a:rPr>
              <a:t>обед</a:t>
            </a:r>
            <a:r>
              <a:rPr lang="et-EE" sz="2400" dirty="0">
                <a:effectLst/>
                <a:latin typeface="+mn-lt"/>
                <a:ea typeface="+mn-ea"/>
                <a:cs typeface="+mn-cs"/>
                <a:sym typeface="Arial"/>
              </a:rPr>
              <a:t>, </a:t>
            </a:r>
            <a:r>
              <a:rPr lang="et-EE" sz="2400" dirty="0" err="1">
                <a:effectLst/>
                <a:latin typeface="+mn-lt"/>
                <a:ea typeface="+mn-ea"/>
                <a:cs typeface="+mn-cs"/>
                <a:sym typeface="Arial"/>
              </a:rPr>
              <a:t>ужин</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в</a:t>
            </a:r>
            <a:r>
              <a:rPr lang="et-EE" sz="2400" dirty="0">
                <a:effectLst/>
                <a:latin typeface="+mn-lt"/>
                <a:ea typeface="+mn-ea"/>
                <a:cs typeface="+mn-cs"/>
                <a:sym typeface="Arial"/>
              </a:rPr>
              <a:t> </a:t>
            </a:r>
            <a:r>
              <a:rPr lang="et-EE" sz="2400" dirty="0" err="1">
                <a:effectLst/>
                <a:latin typeface="+mn-lt"/>
                <a:ea typeface="+mn-ea"/>
                <a:cs typeface="+mn-cs"/>
                <a:sym typeface="Arial"/>
              </a:rPr>
              <a:t>дополнение</a:t>
            </a:r>
            <a:r>
              <a:rPr lang="et-EE" sz="2400" dirty="0">
                <a:effectLst/>
                <a:latin typeface="+mn-lt"/>
                <a:ea typeface="+mn-ea"/>
                <a:cs typeface="+mn-cs"/>
                <a:sym typeface="Arial"/>
              </a:rPr>
              <a:t> </a:t>
            </a:r>
            <a:r>
              <a:rPr lang="et-EE" sz="2400" dirty="0" err="1">
                <a:effectLst/>
                <a:latin typeface="+mn-lt"/>
                <a:ea typeface="+mn-ea"/>
                <a:cs typeface="+mn-cs"/>
                <a:sym typeface="Arial"/>
              </a:rPr>
              <a:t>к</a:t>
            </a:r>
            <a:r>
              <a:rPr lang="et-EE" sz="2400" dirty="0">
                <a:effectLst/>
                <a:latin typeface="+mn-lt"/>
                <a:ea typeface="+mn-ea"/>
                <a:cs typeface="+mn-cs"/>
                <a:sym typeface="Arial"/>
              </a:rPr>
              <a:t> </a:t>
            </a:r>
            <a:r>
              <a:rPr lang="et-EE" sz="2400" dirty="0" err="1">
                <a:effectLst/>
                <a:latin typeface="+mn-lt"/>
                <a:ea typeface="+mn-ea"/>
                <a:cs typeface="+mn-cs"/>
                <a:sym typeface="Arial"/>
              </a:rPr>
              <a:t>этому</a:t>
            </a:r>
            <a:r>
              <a:rPr lang="et-EE" sz="2400" dirty="0">
                <a:effectLst/>
                <a:latin typeface="+mn-lt"/>
                <a:ea typeface="+mn-ea"/>
                <a:cs typeface="+mn-cs"/>
                <a:sym typeface="Arial"/>
              </a:rPr>
              <a:t> </a:t>
            </a:r>
            <a:r>
              <a:rPr lang="et-EE" sz="2400" dirty="0" err="1">
                <a:effectLst/>
                <a:latin typeface="+mn-lt"/>
                <a:ea typeface="+mn-ea"/>
                <a:cs typeface="+mn-cs"/>
                <a:sym typeface="Arial"/>
              </a:rPr>
              <a:t>п</a:t>
            </a:r>
            <a:r>
              <a:rPr lang="ru-RU" sz="2400" dirty="0">
                <a:effectLst/>
                <a:latin typeface="+mn-lt"/>
                <a:ea typeface="+mn-ea"/>
                <a:cs typeface="+mn-cs"/>
                <a:sym typeface="Arial"/>
              </a:rPr>
              <a:t>а</a:t>
            </a:r>
            <a:r>
              <a:rPr lang="et-EE" sz="2400" dirty="0" err="1">
                <a:effectLst/>
                <a:latin typeface="+mn-lt"/>
                <a:ea typeface="+mn-ea"/>
                <a:cs typeface="+mn-cs"/>
                <a:sym typeface="Arial"/>
              </a:rPr>
              <a:t>ра</a:t>
            </a:r>
            <a:r>
              <a:rPr lang="et-EE" sz="2400" dirty="0">
                <a:effectLst/>
                <a:latin typeface="+mn-lt"/>
                <a:ea typeface="+mn-ea"/>
                <a:cs typeface="+mn-cs"/>
                <a:sym typeface="Arial"/>
              </a:rPr>
              <a:t> </a:t>
            </a:r>
            <a:r>
              <a:rPr lang="et-EE" sz="2400" dirty="0" err="1">
                <a:effectLst/>
                <a:latin typeface="+mn-lt"/>
                <a:ea typeface="+mn-ea"/>
                <a:cs typeface="+mn-cs"/>
                <a:sym typeface="Arial"/>
              </a:rPr>
              <a:t>перекусов</a:t>
            </a:r>
            <a:r>
              <a:rPr lang="et-EE" sz="2400" dirty="0">
                <a:effectLst/>
                <a:latin typeface="+mn-lt"/>
                <a:ea typeface="+mn-ea"/>
                <a:cs typeface="+mn-cs"/>
                <a:sym typeface="Arial"/>
              </a:rPr>
              <a:t>. </a:t>
            </a:r>
            <a:r>
              <a:rPr lang="et-EE" sz="2400" dirty="0" err="1">
                <a:effectLst/>
                <a:latin typeface="+mn-lt"/>
                <a:ea typeface="+mn-ea"/>
                <a:cs typeface="+mn-cs"/>
                <a:sym typeface="Arial"/>
              </a:rPr>
              <a:t>Если</a:t>
            </a:r>
            <a:r>
              <a:rPr lang="et-EE" sz="2400" dirty="0">
                <a:effectLst/>
                <a:latin typeface="+mn-lt"/>
                <a:ea typeface="+mn-ea"/>
                <a:cs typeface="+mn-cs"/>
                <a:sym typeface="Arial"/>
              </a:rPr>
              <a:t> </a:t>
            </a:r>
            <a:r>
              <a:rPr lang="et-EE" sz="2400" dirty="0" err="1">
                <a:effectLst/>
                <a:latin typeface="+mn-lt"/>
                <a:ea typeface="+mn-ea"/>
                <a:cs typeface="+mn-cs"/>
                <a:sym typeface="Arial"/>
              </a:rPr>
              <a:t>завтрак</a:t>
            </a:r>
            <a:r>
              <a:rPr lang="ru-RU" sz="2400" dirty="0">
                <a:effectLst/>
                <a:latin typeface="+mn-lt"/>
                <a:ea typeface="+mn-ea"/>
                <a:cs typeface="+mn-cs"/>
                <a:sym typeface="Arial"/>
              </a:rPr>
              <a:t>,</a:t>
            </a:r>
            <a:r>
              <a:rPr lang="et-EE" sz="2400" dirty="0">
                <a:effectLst/>
                <a:latin typeface="+mn-lt"/>
                <a:ea typeface="+mn-ea"/>
                <a:cs typeface="+mn-cs"/>
                <a:sym typeface="Arial"/>
              </a:rPr>
              <a:t> </a:t>
            </a:r>
            <a:r>
              <a:rPr lang="et-EE" sz="2400" dirty="0" err="1">
                <a:effectLst/>
                <a:latin typeface="+mn-lt"/>
                <a:ea typeface="+mn-ea"/>
                <a:cs typeface="+mn-cs"/>
                <a:sym typeface="Arial"/>
              </a:rPr>
              <a:t>обед</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уж</a:t>
            </a:r>
            <a:r>
              <a:rPr lang="ru-RU" sz="2400" dirty="0">
                <a:effectLst/>
                <a:latin typeface="+mn-lt"/>
                <a:ea typeface="+mn-ea"/>
                <a:cs typeface="+mn-cs"/>
                <a:sym typeface="Arial"/>
              </a:rPr>
              <a:t>ин</a:t>
            </a:r>
            <a:r>
              <a:rPr lang="et-EE" sz="2400" dirty="0">
                <a:effectLst/>
                <a:latin typeface="+mn-lt"/>
                <a:ea typeface="+mn-ea"/>
                <a:cs typeface="+mn-cs"/>
                <a:sym typeface="Arial"/>
              </a:rPr>
              <a:t> </a:t>
            </a:r>
            <a:r>
              <a:rPr lang="et-EE" sz="2400" dirty="0" err="1">
                <a:effectLst/>
                <a:latin typeface="+mn-lt"/>
                <a:ea typeface="+mn-ea"/>
                <a:cs typeface="+mn-cs"/>
                <a:sym typeface="Arial"/>
              </a:rPr>
              <a:t>вкусные</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полноценные</a:t>
            </a:r>
            <a:r>
              <a:rPr lang="et-EE" sz="2400" dirty="0">
                <a:effectLst/>
                <a:latin typeface="+mn-lt"/>
                <a:ea typeface="+mn-ea"/>
                <a:cs typeface="+mn-cs"/>
                <a:sym typeface="Arial"/>
              </a:rPr>
              <a:t>, </a:t>
            </a:r>
            <a:r>
              <a:rPr lang="et-EE" sz="2400" dirty="0" err="1">
                <a:effectLst/>
                <a:latin typeface="+mn-lt"/>
                <a:ea typeface="+mn-ea"/>
                <a:cs typeface="+mn-cs"/>
                <a:sym typeface="Arial"/>
              </a:rPr>
              <a:t>то</a:t>
            </a:r>
            <a:r>
              <a:rPr lang="et-EE" sz="2400" dirty="0">
                <a:effectLst/>
                <a:latin typeface="+mn-lt"/>
                <a:ea typeface="+mn-ea"/>
                <a:cs typeface="+mn-cs"/>
                <a:sym typeface="Arial"/>
              </a:rPr>
              <a:t> </a:t>
            </a:r>
            <a:r>
              <a:rPr lang="et-EE" sz="2400" dirty="0" err="1">
                <a:effectLst/>
                <a:latin typeface="+mn-lt"/>
                <a:ea typeface="+mn-ea"/>
                <a:cs typeface="+mn-cs"/>
                <a:sym typeface="Arial"/>
              </a:rPr>
              <a:t>тогда</a:t>
            </a:r>
            <a:r>
              <a:rPr lang="et-EE" sz="2400" dirty="0">
                <a:effectLst/>
                <a:latin typeface="+mn-lt"/>
                <a:ea typeface="+mn-ea"/>
                <a:cs typeface="+mn-cs"/>
                <a:sym typeface="Arial"/>
              </a:rPr>
              <a:t> </a:t>
            </a:r>
            <a:r>
              <a:rPr lang="et-EE" sz="2400" dirty="0" err="1">
                <a:effectLst/>
                <a:latin typeface="+mn-lt"/>
                <a:ea typeface="+mn-ea"/>
                <a:cs typeface="+mn-cs"/>
                <a:sym typeface="Arial"/>
              </a:rPr>
              <a:t>меньше</a:t>
            </a:r>
            <a:r>
              <a:rPr lang="et-EE" sz="2400" dirty="0">
                <a:effectLst/>
                <a:latin typeface="+mn-lt"/>
                <a:ea typeface="+mn-ea"/>
                <a:cs typeface="+mn-cs"/>
                <a:sym typeface="Arial"/>
              </a:rPr>
              <a:t> </a:t>
            </a:r>
            <a:r>
              <a:rPr lang="et-EE" sz="2400" dirty="0" err="1">
                <a:effectLst/>
                <a:latin typeface="+mn-lt"/>
                <a:ea typeface="+mn-ea"/>
                <a:cs typeface="+mn-cs"/>
                <a:sym typeface="Arial"/>
              </a:rPr>
              <a:t>хочется</a:t>
            </a:r>
            <a:r>
              <a:rPr lang="et-EE" sz="2400" dirty="0">
                <a:effectLst/>
                <a:latin typeface="+mn-lt"/>
                <a:ea typeface="+mn-ea"/>
                <a:cs typeface="+mn-cs"/>
                <a:sym typeface="Arial"/>
              </a:rPr>
              <a:t> </a:t>
            </a:r>
            <a:r>
              <a:rPr lang="et-EE" sz="2400" dirty="0" err="1">
                <a:effectLst/>
                <a:latin typeface="+mn-lt"/>
                <a:ea typeface="+mn-ea"/>
                <a:cs typeface="+mn-cs"/>
                <a:sym typeface="Arial"/>
              </a:rPr>
              <a:t>перекусывать</a:t>
            </a:r>
            <a:r>
              <a:rPr lang="et-EE" sz="2400" dirty="0">
                <a:effectLst/>
                <a:latin typeface="+mn-lt"/>
                <a:ea typeface="+mn-ea"/>
                <a:cs typeface="+mn-cs"/>
                <a:sym typeface="Arial"/>
              </a:rPr>
              <a:t> </a:t>
            </a:r>
            <a:r>
              <a:rPr lang="et-EE" sz="2400" dirty="0" err="1">
                <a:effectLst/>
                <a:latin typeface="+mn-lt"/>
                <a:ea typeface="+mn-ea"/>
                <a:cs typeface="+mn-cs"/>
                <a:sym typeface="Arial"/>
              </a:rPr>
              <a:t>в</a:t>
            </a:r>
            <a:r>
              <a:rPr lang="et-EE" sz="2400" dirty="0">
                <a:effectLst/>
                <a:latin typeface="+mn-lt"/>
                <a:ea typeface="+mn-ea"/>
                <a:cs typeface="+mn-cs"/>
                <a:sym typeface="Arial"/>
              </a:rPr>
              <a:t> </a:t>
            </a:r>
            <a:r>
              <a:rPr lang="et-EE" sz="2400" dirty="0" err="1">
                <a:effectLst/>
                <a:latin typeface="+mn-lt"/>
                <a:ea typeface="+mn-ea"/>
                <a:cs typeface="+mn-cs"/>
                <a:sym typeface="Arial"/>
              </a:rPr>
              <a:t>ожидании</a:t>
            </a:r>
            <a:r>
              <a:rPr lang="et-EE" sz="2400" dirty="0">
                <a:effectLst/>
                <a:latin typeface="+mn-lt"/>
                <a:ea typeface="+mn-ea"/>
                <a:cs typeface="+mn-cs"/>
                <a:sym typeface="Arial"/>
              </a:rPr>
              <a:t> </a:t>
            </a:r>
            <a:r>
              <a:rPr lang="et-EE" sz="2400" dirty="0" err="1">
                <a:effectLst/>
                <a:latin typeface="+mn-lt"/>
                <a:ea typeface="+mn-ea"/>
                <a:cs typeface="+mn-cs"/>
                <a:sym typeface="Arial"/>
              </a:rPr>
              <a:t>следующего</a:t>
            </a:r>
            <a:r>
              <a:rPr lang="et-EE" sz="2400" dirty="0">
                <a:effectLst/>
                <a:latin typeface="+mn-lt"/>
                <a:ea typeface="+mn-ea"/>
                <a:cs typeface="+mn-cs"/>
                <a:sym typeface="Arial"/>
              </a:rPr>
              <a:t> </a:t>
            </a:r>
            <a:r>
              <a:rPr lang="et-EE" sz="2400" dirty="0" err="1">
                <a:effectLst/>
                <a:latin typeface="+mn-lt"/>
                <a:ea typeface="+mn-ea"/>
                <a:cs typeface="+mn-cs"/>
                <a:sym typeface="Arial"/>
              </a:rPr>
              <a:t>приема</a:t>
            </a:r>
            <a:r>
              <a:rPr lang="et-EE" sz="2400" dirty="0">
                <a:effectLst/>
                <a:latin typeface="+mn-lt"/>
                <a:ea typeface="+mn-ea"/>
                <a:cs typeface="+mn-cs"/>
                <a:sym typeface="Arial"/>
              </a:rPr>
              <a:t> </a:t>
            </a:r>
            <a:r>
              <a:rPr lang="et-EE" sz="2400" dirty="0" err="1">
                <a:effectLst/>
                <a:latin typeface="+mn-lt"/>
                <a:ea typeface="+mn-ea"/>
                <a:cs typeface="+mn-cs"/>
                <a:sym typeface="Arial"/>
              </a:rPr>
              <a:t>пищи</a:t>
            </a:r>
            <a:r>
              <a:rPr lang="et-EE" sz="2400" dirty="0">
                <a:effectLst/>
                <a:latin typeface="+mn-lt"/>
                <a:ea typeface="+mn-ea"/>
                <a:cs typeface="+mn-cs"/>
                <a:sym typeface="Arial"/>
              </a:rPr>
              <a:t>.</a:t>
            </a:r>
            <a:endParaRPr lang="en-US" sz="2400" dirty="0">
              <a:effectLst/>
              <a:latin typeface="+mn-lt"/>
              <a:ea typeface="+mn-ea"/>
              <a:cs typeface="+mn-cs"/>
              <a:sym typeface="Arial"/>
            </a:endParaRPr>
          </a:p>
          <a:p>
            <a:r>
              <a:rPr lang="et-EE" sz="2400" dirty="0" err="1">
                <a:effectLst/>
                <a:latin typeface="+mn-lt"/>
                <a:ea typeface="+mn-ea"/>
                <a:cs typeface="+mn-cs"/>
                <a:sym typeface="Arial"/>
              </a:rPr>
              <a:t>Старайся</a:t>
            </a:r>
            <a:r>
              <a:rPr lang="et-EE" sz="2400" dirty="0">
                <a:effectLst/>
                <a:latin typeface="+mn-lt"/>
                <a:ea typeface="+mn-ea"/>
                <a:cs typeface="+mn-cs"/>
                <a:sym typeface="Arial"/>
              </a:rPr>
              <a:t> </a:t>
            </a:r>
            <a:r>
              <a:rPr lang="et-EE" sz="2400" dirty="0" err="1">
                <a:effectLst/>
                <a:latin typeface="+mn-lt"/>
                <a:ea typeface="+mn-ea"/>
                <a:cs typeface="+mn-cs"/>
                <a:sym typeface="Arial"/>
              </a:rPr>
              <a:t>продумывать</a:t>
            </a:r>
            <a:r>
              <a:rPr lang="et-EE" sz="2400" dirty="0">
                <a:effectLst/>
                <a:latin typeface="+mn-lt"/>
                <a:ea typeface="+mn-ea"/>
                <a:cs typeface="+mn-cs"/>
                <a:sym typeface="Arial"/>
              </a:rPr>
              <a:t> </a:t>
            </a:r>
            <a:r>
              <a:rPr lang="et-EE" sz="2400" dirty="0" err="1">
                <a:effectLst/>
                <a:latin typeface="+mn-lt"/>
                <a:ea typeface="+mn-ea"/>
                <a:cs typeface="+mn-cs"/>
                <a:sym typeface="Arial"/>
              </a:rPr>
              <a:t>свои</a:t>
            </a:r>
            <a:r>
              <a:rPr lang="et-EE" sz="2400" dirty="0">
                <a:effectLst/>
                <a:latin typeface="+mn-lt"/>
                <a:ea typeface="+mn-ea"/>
                <a:cs typeface="+mn-cs"/>
                <a:sym typeface="Arial"/>
              </a:rPr>
              <a:t> </a:t>
            </a:r>
            <a:r>
              <a:rPr lang="et-EE" sz="2400" dirty="0" err="1">
                <a:effectLst/>
                <a:latin typeface="+mn-lt"/>
                <a:ea typeface="+mn-ea"/>
                <a:cs typeface="+mn-cs"/>
                <a:sym typeface="Arial"/>
              </a:rPr>
              <a:t>перекусы</a:t>
            </a:r>
            <a:r>
              <a:rPr lang="et-EE" sz="2400" dirty="0">
                <a:effectLst/>
                <a:latin typeface="+mn-lt"/>
                <a:ea typeface="+mn-ea"/>
                <a:cs typeface="+mn-cs"/>
                <a:sym typeface="Arial"/>
              </a:rPr>
              <a:t>: </a:t>
            </a:r>
            <a:r>
              <a:rPr lang="et-EE" sz="2400" dirty="0" err="1">
                <a:effectLst/>
                <a:latin typeface="+mn-lt"/>
                <a:ea typeface="+mn-ea"/>
                <a:cs typeface="+mn-cs"/>
                <a:sym typeface="Arial"/>
              </a:rPr>
              <a:t>например</a:t>
            </a:r>
            <a:r>
              <a:rPr lang="et-EE" sz="2400" dirty="0">
                <a:effectLst/>
                <a:latin typeface="+mn-lt"/>
                <a:ea typeface="+mn-ea"/>
                <a:cs typeface="+mn-cs"/>
                <a:sym typeface="Arial"/>
              </a:rPr>
              <a:t> </a:t>
            </a:r>
            <a:r>
              <a:rPr lang="et-EE" sz="2400" dirty="0" err="1">
                <a:effectLst/>
                <a:latin typeface="+mn-lt"/>
                <a:ea typeface="+mn-ea"/>
                <a:cs typeface="+mn-cs"/>
                <a:sym typeface="Arial"/>
              </a:rPr>
              <a:t>съешь</a:t>
            </a:r>
            <a:r>
              <a:rPr lang="et-EE" sz="2400" dirty="0">
                <a:effectLst/>
                <a:latin typeface="+mn-lt"/>
                <a:ea typeface="+mn-ea"/>
                <a:cs typeface="+mn-cs"/>
                <a:sym typeface="Arial"/>
              </a:rPr>
              <a:t> </a:t>
            </a:r>
            <a:r>
              <a:rPr lang="et-EE" sz="2400" dirty="0" err="1">
                <a:effectLst/>
                <a:latin typeface="+mn-lt"/>
                <a:ea typeface="+mn-ea"/>
                <a:cs typeface="+mn-cs"/>
                <a:sym typeface="Arial"/>
              </a:rPr>
              <a:t>бутерброд</a:t>
            </a:r>
            <a:r>
              <a:rPr lang="et-EE" sz="2400" dirty="0">
                <a:effectLst/>
                <a:latin typeface="+mn-lt"/>
                <a:ea typeface="+mn-ea"/>
                <a:cs typeface="+mn-cs"/>
                <a:sym typeface="Arial"/>
              </a:rPr>
              <a:t>, </a:t>
            </a:r>
            <a:r>
              <a:rPr lang="et-EE" sz="2400" dirty="0" err="1">
                <a:effectLst/>
                <a:latin typeface="+mn-lt"/>
                <a:ea typeface="+mn-ea"/>
                <a:cs typeface="+mn-cs"/>
                <a:sym typeface="Arial"/>
              </a:rPr>
              <a:t>яблоко</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выпей</a:t>
            </a:r>
            <a:r>
              <a:rPr lang="et-EE" sz="2400" dirty="0">
                <a:effectLst/>
                <a:latin typeface="+mn-lt"/>
                <a:ea typeface="+mn-ea"/>
                <a:cs typeface="+mn-cs"/>
                <a:sym typeface="Arial"/>
              </a:rPr>
              <a:t> </a:t>
            </a:r>
            <a:r>
              <a:rPr lang="et-EE" sz="2400" dirty="0" err="1">
                <a:effectLst/>
                <a:latin typeface="+mn-lt"/>
                <a:ea typeface="+mn-ea"/>
                <a:cs typeface="+mn-cs"/>
                <a:sym typeface="Arial"/>
              </a:rPr>
              <a:t>сок</a:t>
            </a:r>
            <a:r>
              <a:rPr lang="et-EE" sz="2400" dirty="0">
                <a:effectLst/>
                <a:latin typeface="+mn-lt"/>
                <a:ea typeface="+mn-ea"/>
                <a:cs typeface="+mn-cs"/>
                <a:sym typeface="Arial"/>
              </a:rPr>
              <a:t> </a:t>
            </a:r>
            <a:r>
              <a:rPr lang="et-EE" sz="2400" dirty="0" err="1">
                <a:effectLst/>
                <a:latin typeface="+mn-lt"/>
                <a:ea typeface="+mn-ea"/>
                <a:cs typeface="+mn-cs"/>
                <a:sym typeface="Arial"/>
              </a:rPr>
              <a:t>сразу</a:t>
            </a:r>
            <a:r>
              <a:rPr lang="et-EE" sz="2400" dirty="0">
                <a:effectLst/>
                <a:latin typeface="+mn-lt"/>
                <a:ea typeface="+mn-ea"/>
                <a:cs typeface="+mn-cs"/>
                <a:sym typeface="Arial"/>
              </a:rPr>
              <a:t>, </a:t>
            </a:r>
            <a:r>
              <a:rPr lang="ru-RU" sz="2400" dirty="0">
                <a:effectLst/>
                <a:latin typeface="+mn-lt"/>
                <a:ea typeface="+mn-ea"/>
                <a:cs typeface="+mn-cs"/>
                <a:sym typeface="Arial"/>
              </a:rPr>
              <a:t>а</a:t>
            </a:r>
            <a:r>
              <a:rPr lang="ru-RU" sz="2400" baseline="0" dirty="0">
                <a:effectLst/>
                <a:latin typeface="+mn-lt"/>
                <a:ea typeface="+mn-ea"/>
                <a:cs typeface="+mn-cs"/>
                <a:sym typeface="Arial"/>
              </a:rPr>
              <a:t> не</a:t>
            </a:r>
            <a:r>
              <a:rPr lang="et-EE" sz="2400" dirty="0">
                <a:effectLst/>
                <a:latin typeface="+mn-lt"/>
                <a:ea typeface="+mn-ea"/>
                <a:cs typeface="+mn-cs"/>
                <a:sym typeface="Arial"/>
              </a:rPr>
              <a:t> </a:t>
            </a:r>
            <a:r>
              <a:rPr lang="et-EE" sz="2400" dirty="0" err="1">
                <a:effectLst/>
                <a:latin typeface="+mn-lt"/>
                <a:ea typeface="+mn-ea"/>
                <a:cs typeface="+mn-cs"/>
                <a:sym typeface="Arial"/>
              </a:rPr>
              <a:t>разделяй</a:t>
            </a:r>
            <a:r>
              <a:rPr lang="et-EE" sz="2400" dirty="0">
                <a:effectLst/>
                <a:latin typeface="+mn-lt"/>
                <a:ea typeface="+mn-ea"/>
                <a:cs typeface="+mn-cs"/>
                <a:sym typeface="Arial"/>
              </a:rPr>
              <a:t> </a:t>
            </a:r>
            <a:r>
              <a:rPr lang="et-EE" sz="2400" dirty="0" err="1">
                <a:effectLst/>
                <a:latin typeface="+mn-lt"/>
                <a:ea typeface="+mn-ea"/>
                <a:cs typeface="+mn-cs"/>
                <a:sym typeface="Arial"/>
              </a:rPr>
              <a:t>вс</a:t>
            </a:r>
            <a:r>
              <a:rPr lang="ru-RU" sz="2400" dirty="0">
                <a:effectLst/>
                <a:latin typeface="+mn-lt"/>
                <a:ea typeface="+mn-ea"/>
                <a:cs typeface="+mn-cs"/>
                <a:sym typeface="Arial"/>
              </a:rPr>
              <a:t>ё</a:t>
            </a:r>
            <a:r>
              <a:rPr lang="et-EE" sz="2400" dirty="0">
                <a:effectLst/>
                <a:latin typeface="+mn-lt"/>
                <a:ea typeface="+mn-ea"/>
                <a:cs typeface="+mn-cs"/>
                <a:sym typeface="Arial"/>
              </a:rPr>
              <a:t> </a:t>
            </a:r>
            <a:r>
              <a:rPr lang="et-EE" sz="2400" dirty="0" err="1">
                <a:effectLst/>
                <a:latin typeface="+mn-lt"/>
                <a:ea typeface="+mn-ea"/>
                <a:cs typeface="+mn-cs"/>
                <a:sym typeface="Arial"/>
              </a:rPr>
              <a:t>это</a:t>
            </a:r>
            <a:r>
              <a:rPr lang="et-EE" sz="2400" dirty="0">
                <a:effectLst/>
                <a:latin typeface="+mn-lt"/>
                <a:ea typeface="+mn-ea"/>
                <a:cs typeface="+mn-cs"/>
                <a:sym typeface="Arial"/>
              </a:rPr>
              <a:t> </a:t>
            </a:r>
            <a:r>
              <a:rPr lang="et-EE" sz="2400" dirty="0" err="1">
                <a:effectLst/>
                <a:latin typeface="+mn-lt"/>
                <a:ea typeface="+mn-ea"/>
                <a:cs typeface="+mn-cs"/>
                <a:sym typeface="Arial"/>
              </a:rPr>
              <a:t>на</a:t>
            </a:r>
            <a:r>
              <a:rPr lang="et-EE" sz="2400" dirty="0">
                <a:effectLst/>
                <a:latin typeface="+mn-lt"/>
                <a:ea typeface="+mn-ea"/>
                <a:cs typeface="+mn-cs"/>
                <a:sym typeface="Arial"/>
              </a:rPr>
              <a:t> </a:t>
            </a:r>
            <a:r>
              <a:rPr lang="et-EE" sz="2400" dirty="0" err="1">
                <a:effectLst/>
                <a:latin typeface="+mn-lt"/>
                <a:ea typeface="+mn-ea"/>
                <a:cs typeface="+mn-cs"/>
                <a:sym typeface="Arial"/>
              </a:rPr>
              <a:t>несколько</a:t>
            </a:r>
            <a:r>
              <a:rPr lang="et-EE" sz="2400" dirty="0">
                <a:effectLst/>
                <a:latin typeface="+mn-lt"/>
                <a:ea typeface="+mn-ea"/>
                <a:cs typeface="+mn-cs"/>
                <a:sym typeface="Arial"/>
              </a:rPr>
              <a:t> </a:t>
            </a:r>
            <a:r>
              <a:rPr lang="et-EE" sz="2400" dirty="0" err="1">
                <a:effectLst/>
                <a:latin typeface="+mn-lt"/>
                <a:ea typeface="+mn-ea"/>
                <a:cs typeface="+mn-cs"/>
                <a:sym typeface="Arial"/>
              </a:rPr>
              <a:t>порций</a:t>
            </a:r>
            <a:r>
              <a:rPr lang="et-EE" sz="2400" dirty="0">
                <a:effectLst/>
                <a:latin typeface="+mn-lt"/>
                <a:ea typeface="+mn-ea"/>
                <a:cs typeface="+mn-cs"/>
                <a:sym typeface="Arial"/>
              </a:rPr>
              <a:t>, </a:t>
            </a:r>
            <a:r>
              <a:rPr lang="et-EE" sz="2400" dirty="0" err="1">
                <a:effectLst/>
                <a:latin typeface="+mn-lt"/>
                <a:ea typeface="+mn-ea"/>
                <a:cs typeface="+mn-cs"/>
                <a:sym typeface="Arial"/>
              </a:rPr>
              <a:t>которые</a:t>
            </a:r>
            <a:r>
              <a:rPr lang="et-EE" sz="2400" dirty="0">
                <a:effectLst/>
                <a:latin typeface="+mn-lt"/>
                <a:ea typeface="+mn-ea"/>
                <a:cs typeface="+mn-cs"/>
                <a:sym typeface="Arial"/>
              </a:rPr>
              <a:t> </a:t>
            </a:r>
            <a:r>
              <a:rPr lang="et-EE" sz="2400" dirty="0" err="1">
                <a:effectLst/>
                <a:latin typeface="+mn-lt"/>
                <a:ea typeface="+mn-ea"/>
                <a:cs typeface="+mn-cs"/>
                <a:sym typeface="Arial"/>
              </a:rPr>
              <a:t>ты</a:t>
            </a:r>
            <a:r>
              <a:rPr lang="et-EE" sz="2400" dirty="0">
                <a:effectLst/>
                <a:latin typeface="+mn-lt"/>
                <a:ea typeface="+mn-ea"/>
                <a:cs typeface="+mn-cs"/>
                <a:sym typeface="Arial"/>
              </a:rPr>
              <a:t> </a:t>
            </a:r>
            <a:r>
              <a:rPr lang="et-EE" sz="2400" dirty="0" err="1">
                <a:effectLst/>
                <a:latin typeface="+mn-lt"/>
                <a:ea typeface="+mn-ea"/>
                <a:cs typeface="+mn-cs"/>
                <a:sym typeface="Arial"/>
              </a:rPr>
              <a:t>ешь</a:t>
            </a:r>
            <a:r>
              <a:rPr lang="et-EE" sz="2400" dirty="0">
                <a:effectLst/>
                <a:latin typeface="+mn-lt"/>
                <a:ea typeface="+mn-ea"/>
                <a:cs typeface="+mn-cs"/>
                <a:sym typeface="Arial"/>
              </a:rPr>
              <a:t> </a:t>
            </a:r>
            <a:r>
              <a:rPr lang="et-EE" sz="2400" dirty="0" err="1">
                <a:effectLst/>
                <a:latin typeface="+mn-lt"/>
                <a:ea typeface="+mn-ea"/>
                <a:cs typeface="+mn-cs"/>
                <a:sym typeface="Arial"/>
              </a:rPr>
              <a:t>каждый</a:t>
            </a:r>
            <a:r>
              <a:rPr lang="et-EE" sz="2400" dirty="0">
                <a:effectLst/>
                <a:latin typeface="+mn-lt"/>
                <a:ea typeface="+mn-ea"/>
                <a:cs typeface="+mn-cs"/>
                <a:sym typeface="Arial"/>
              </a:rPr>
              <a:t> </a:t>
            </a:r>
            <a:r>
              <a:rPr lang="et-EE" sz="2400" dirty="0" err="1">
                <a:effectLst/>
                <a:latin typeface="+mn-lt"/>
                <a:ea typeface="+mn-ea"/>
                <a:cs typeface="+mn-cs"/>
                <a:sym typeface="Arial"/>
              </a:rPr>
              <a:t>час</a:t>
            </a:r>
            <a:r>
              <a:rPr lang="et-EE" sz="2400" dirty="0">
                <a:effectLst/>
                <a:latin typeface="+mn-lt"/>
                <a:ea typeface="+mn-ea"/>
                <a:cs typeface="+mn-cs"/>
                <a:sym typeface="Arial"/>
              </a:rPr>
              <a:t>.</a:t>
            </a:r>
            <a:endParaRPr lang="en-US" sz="2400" dirty="0">
              <a:effectLst/>
              <a:latin typeface="+mn-lt"/>
              <a:ea typeface="+mn-ea"/>
              <a:cs typeface="+mn-cs"/>
              <a:sym typeface="Arial"/>
            </a:endParaRPr>
          </a:p>
          <a:p>
            <a:r>
              <a:rPr lang="et-EE" sz="2400" dirty="0" err="1">
                <a:effectLst/>
                <a:latin typeface="+mn-lt"/>
                <a:ea typeface="+mn-ea"/>
                <a:cs typeface="+mn-cs"/>
                <a:sym typeface="Arial"/>
              </a:rPr>
              <a:t>Вот</a:t>
            </a:r>
            <a:r>
              <a:rPr lang="et-EE" sz="2400" dirty="0">
                <a:effectLst/>
                <a:latin typeface="+mn-lt"/>
                <a:ea typeface="+mn-ea"/>
                <a:cs typeface="+mn-cs"/>
                <a:sym typeface="Arial"/>
              </a:rPr>
              <a:t> </a:t>
            </a:r>
            <a:r>
              <a:rPr lang="et-EE" sz="2400" dirty="0" err="1">
                <a:effectLst/>
                <a:latin typeface="+mn-lt"/>
                <a:ea typeface="+mn-ea"/>
                <a:cs typeface="+mn-cs"/>
                <a:sym typeface="Arial"/>
              </a:rPr>
              <a:t>тебе</a:t>
            </a:r>
            <a:r>
              <a:rPr lang="et-EE" sz="2400" dirty="0">
                <a:effectLst/>
                <a:latin typeface="+mn-lt"/>
                <a:ea typeface="+mn-ea"/>
                <a:cs typeface="+mn-cs"/>
                <a:sym typeface="Arial"/>
              </a:rPr>
              <a:t> </a:t>
            </a:r>
            <a:r>
              <a:rPr lang="et-EE" sz="2400" dirty="0" err="1">
                <a:effectLst/>
                <a:latin typeface="+mn-lt"/>
                <a:ea typeface="+mn-ea"/>
                <a:cs typeface="+mn-cs"/>
                <a:sym typeface="Arial"/>
              </a:rPr>
              <a:t>полезный</a:t>
            </a:r>
            <a:r>
              <a:rPr lang="et-EE" sz="2400" dirty="0">
                <a:effectLst/>
                <a:latin typeface="+mn-lt"/>
                <a:ea typeface="+mn-ea"/>
                <a:cs typeface="+mn-cs"/>
                <a:sym typeface="Arial"/>
              </a:rPr>
              <a:t> </a:t>
            </a:r>
            <a:r>
              <a:rPr lang="et-EE" sz="2400" dirty="0" err="1">
                <a:effectLst/>
                <a:latin typeface="+mn-lt"/>
                <a:ea typeface="+mn-ea"/>
                <a:cs typeface="+mn-cs"/>
                <a:sym typeface="Arial"/>
              </a:rPr>
              <a:t>совет</a:t>
            </a:r>
            <a:r>
              <a:rPr lang="et-EE" sz="2400" dirty="0">
                <a:effectLst/>
                <a:latin typeface="+mn-lt"/>
                <a:ea typeface="+mn-ea"/>
                <a:cs typeface="+mn-cs"/>
                <a:sym typeface="Arial"/>
              </a:rPr>
              <a:t>: </a:t>
            </a:r>
            <a:r>
              <a:rPr lang="et-EE" sz="2400" dirty="0" err="1">
                <a:effectLst/>
                <a:latin typeface="+mn-lt"/>
                <a:ea typeface="+mn-ea"/>
                <a:cs typeface="+mn-cs"/>
                <a:sym typeface="Arial"/>
              </a:rPr>
              <a:t>если</a:t>
            </a:r>
            <a:r>
              <a:rPr lang="et-EE" sz="2400" dirty="0">
                <a:effectLst/>
                <a:latin typeface="+mn-lt"/>
                <a:ea typeface="+mn-ea"/>
                <a:cs typeface="+mn-cs"/>
                <a:sym typeface="Arial"/>
              </a:rPr>
              <a:t> </a:t>
            </a:r>
            <a:r>
              <a:rPr lang="et-EE" sz="2400" dirty="0" err="1">
                <a:effectLst/>
                <a:latin typeface="+mn-lt"/>
                <a:ea typeface="+mn-ea"/>
                <a:cs typeface="+mn-cs"/>
                <a:sym typeface="Arial"/>
              </a:rPr>
              <a:t>кто-то</a:t>
            </a:r>
            <a:r>
              <a:rPr lang="et-EE" sz="2400" dirty="0">
                <a:effectLst/>
                <a:latin typeface="+mn-lt"/>
                <a:ea typeface="+mn-ea"/>
                <a:cs typeface="+mn-cs"/>
                <a:sym typeface="Arial"/>
              </a:rPr>
              <a:t> </a:t>
            </a:r>
            <a:r>
              <a:rPr lang="et-EE" sz="2400" dirty="0" err="1">
                <a:effectLst/>
                <a:latin typeface="+mn-lt"/>
                <a:ea typeface="+mn-ea"/>
                <a:cs typeface="+mn-cs"/>
                <a:sym typeface="Arial"/>
              </a:rPr>
              <a:t>предлагает</a:t>
            </a:r>
            <a:r>
              <a:rPr lang="et-EE" sz="2400" dirty="0">
                <a:effectLst/>
                <a:latin typeface="+mn-lt"/>
                <a:ea typeface="+mn-ea"/>
                <a:cs typeface="+mn-cs"/>
                <a:sym typeface="Arial"/>
              </a:rPr>
              <a:t> </a:t>
            </a:r>
            <a:r>
              <a:rPr lang="et-EE" sz="2400" dirty="0" err="1">
                <a:effectLst/>
                <a:latin typeface="+mn-lt"/>
                <a:ea typeface="+mn-ea"/>
                <a:cs typeface="+mn-cs"/>
                <a:sym typeface="Arial"/>
              </a:rPr>
              <a:t>тебе</a:t>
            </a:r>
            <a:r>
              <a:rPr lang="et-EE" sz="2400" dirty="0">
                <a:effectLst/>
                <a:latin typeface="+mn-lt"/>
                <a:ea typeface="+mn-ea"/>
                <a:cs typeface="+mn-cs"/>
                <a:sym typeface="Arial"/>
              </a:rPr>
              <a:t> </a:t>
            </a:r>
            <a:r>
              <a:rPr lang="et-EE" sz="2400" dirty="0" err="1">
                <a:effectLst/>
                <a:latin typeface="+mn-lt"/>
                <a:ea typeface="+mn-ea"/>
                <a:cs typeface="+mn-cs"/>
                <a:sym typeface="Arial"/>
              </a:rPr>
              <a:t>что-нибудь</a:t>
            </a:r>
            <a:r>
              <a:rPr lang="et-EE" sz="2400" dirty="0">
                <a:effectLst/>
                <a:latin typeface="+mn-lt"/>
                <a:ea typeface="+mn-ea"/>
                <a:cs typeface="+mn-cs"/>
                <a:sym typeface="Arial"/>
              </a:rPr>
              <a:t> </a:t>
            </a:r>
            <a:r>
              <a:rPr lang="et-EE" sz="2400" dirty="0" err="1">
                <a:effectLst/>
                <a:latin typeface="+mn-lt"/>
                <a:ea typeface="+mn-ea"/>
                <a:cs typeface="+mn-cs"/>
                <a:sym typeface="Arial"/>
              </a:rPr>
              <a:t>вкусненькое</a:t>
            </a:r>
            <a:r>
              <a:rPr lang="et-EE" sz="2400" dirty="0">
                <a:effectLst/>
                <a:latin typeface="+mn-lt"/>
                <a:ea typeface="+mn-ea"/>
                <a:cs typeface="+mn-cs"/>
                <a:sym typeface="Arial"/>
              </a:rPr>
              <a:t> </a:t>
            </a:r>
            <a:r>
              <a:rPr lang="et-EE" sz="2400" dirty="0" err="1">
                <a:effectLst/>
                <a:latin typeface="+mn-lt"/>
                <a:ea typeface="+mn-ea"/>
                <a:cs typeface="+mn-cs"/>
                <a:sym typeface="Arial"/>
              </a:rPr>
              <a:t>тогда</a:t>
            </a:r>
            <a:r>
              <a:rPr lang="et-EE" sz="2400" dirty="0">
                <a:effectLst/>
                <a:latin typeface="+mn-lt"/>
                <a:ea typeface="+mn-ea"/>
                <a:cs typeface="+mn-cs"/>
                <a:sym typeface="Arial"/>
              </a:rPr>
              <a:t>, </a:t>
            </a:r>
            <a:r>
              <a:rPr lang="et-EE" sz="2400" dirty="0" err="1">
                <a:effectLst/>
                <a:latin typeface="+mn-lt"/>
                <a:ea typeface="+mn-ea"/>
                <a:cs typeface="+mn-cs"/>
                <a:sym typeface="Arial"/>
              </a:rPr>
              <a:t>когда</a:t>
            </a:r>
            <a:r>
              <a:rPr lang="et-EE" sz="2400" dirty="0">
                <a:effectLst/>
                <a:latin typeface="+mn-lt"/>
                <a:ea typeface="+mn-ea"/>
                <a:cs typeface="+mn-cs"/>
                <a:sym typeface="Arial"/>
              </a:rPr>
              <a:t> </a:t>
            </a:r>
            <a:r>
              <a:rPr lang="et-EE" sz="2400" dirty="0" err="1">
                <a:effectLst/>
                <a:latin typeface="+mn-lt"/>
                <a:ea typeface="+mn-ea"/>
                <a:cs typeface="+mn-cs"/>
                <a:sym typeface="Arial"/>
              </a:rPr>
              <a:t>зубы</a:t>
            </a:r>
            <a:r>
              <a:rPr lang="et-EE" sz="2400" dirty="0">
                <a:effectLst/>
                <a:latin typeface="+mn-lt"/>
                <a:ea typeface="+mn-ea"/>
                <a:cs typeface="+mn-cs"/>
                <a:sym typeface="Arial"/>
              </a:rPr>
              <a:t> </a:t>
            </a:r>
            <a:r>
              <a:rPr lang="et-EE" sz="2400" dirty="0" err="1">
                <a:effectLst/>
                <a:latin typeface="+mn-lt"/>
                <a:ea typeface="+mn-ea"/>
                <a:cs typeface="+mn-cs"/>
                <a:sym typeface="Arial"/>
              </a:rPr>
              <a:t>ещё</a:t>
            </a:r>
            <a:r>
              <a:rPr lang="et-EE" sz="2400" dirty="0">
                <a:effectLst/>
                <a:latin typeface="+mn-lt"/>
                <a:ea typeface="+mn-ea"/>
                <a:cs typeface="+mn-cs"/>
                <a:sym typeface="Arial"/>
              </a:rPr>
              <a:t> </a:t>
            </a:r>
            <a:r>
              <a:rPr lang="et-EE" sz="2400" dirty="0" err="1">
                <a:effectLst/>
                <a:latin typeface="+mn-lt"/>
                <a:ea typeface="+mn-ea"/>
                <a:cs typeface="+mn-cs"/>
                <a:sym typeface="Arial"/>
              </a:rPr>
              <a:t>не</a:t>
            </a:r>
            <a:r>
              <a:rPr lang="et-EE" sz="2400" dirty="0">
                <a:effectLst/>
                <a:latin typeface="+mn-lt"/>
                <a:ea typeface="+mn-ea"/>
                <a:cs typeface="+mn-cs"/>
                <a:sym typeface="Arial"/>
              </a:rPr>
              <a:t> </a:t>
            </a:r>
            <a:r>
              <a:rPr lang="et-EE" sz="2400" dirty="0" err="1">
                <a:effectLst/>
                <a:latin typeface="+mn-lt"/>
                <a:ea typeface="+mn-ea"/>
                <a:cs typeface="+mn-cs"/>
                <a:sym typeface="Arial"/>
              </a:rPr>
              <a:t>успели</a:t>
            </a:r>
            <a:r>
              <a:rPr lang="et-EE" sz="2400" dirty="0">
                <a:effectLst/>
                <a:latin typeface="+mn-lt"/>
                <a:ea typeface="+mn-ea"/>
                <a:cs typeface="+mn-cs"/>
                <a:sym typeface="Arial"/>
              </a:rPr>
              <a:t> </a:t>
            </a:r>
            <a:r>
              <a:rPr lang="et-EE" sz="2400" dirty="0" err="1">
                <a:effectLst/>
                <a:latin typeface="+mn-lt"/>
                <a:ea typeface="+mn-ea"/>
                <a:cs typeface="+mn-cs"/>
                <a:sym typeface="Arial"/>
              </a:rPr>
              <a:t>восстановиться</a:t>
            </a:r>
            <a:r>
              <a:rPr lang="et-EE" sz="2400" dirty="0">
                <a:effectLst/>
                <a:latin typeface="+mn-lt"/>
                <a:ea typeface="+mn-ea"/>
                <a:cs typeface="+mn-cs"/>
                <a:sym typeface="Arial"/>
              </a:rPr>
              <a:t> </a:t>
            </a:r>
            <a:r>
              <a:rPr lang="et-EE" sz="2400" dirty="0" err="1">
                <a:effectLst/>
                <a:latin typeface="+mn-lt"/>
                <a:ea typeface="+mn-ea"/>
                <a:cs typeface="+mn-cs"/>
                <a:sym typeface="Arial"/>
              </a:rPr>
              <a:t>после</a:t>
            </a:r>
            <a:r>
              <a:rPr lang="et-EE" sz="2400" dirty="0">
                <a:effectLst/>
                <a:latin typeface="+mn-lt"/>
                <a:ea typeface="+mn-ea"/>
                <a:cs typeface="+mn-cs"/>
                <a:sym typeface="Arial"/>
              </a:rPr>
              <a:t> </a:t>
            </a:r>
            <a:r>
              <a:rPr lang="et-EE" sz="2400" dirty="0" err="1">
                <a:effectLst/>
                <a:latin typeface="+mn-lt"/>
                <a:ea typeface="+mn-ea"/>
                <a:cs typeface="+mn-cs"/>
                <a:sym typeface="Arial"/>
              </a:rPr>
              <a:t>прошлой</a:t>
            </a:r>
            <a:r>
              <a:rPr lang="et-EE" sz="2400" dirty="0">
                <a:effectLst/>
                <a:latin typeface="+mn-lt"/>
                <a:ea typeface="+mn-ea"/>
                <a:cs typeface="+mn-cs"/>
                <a:sym typeface="Arial"/>
              </a:rPr>
              <a:t> </a:t>
            </a:r>
            <a:r>
              <a:rPr lang="et-EE" sz="2400" dirty="0" err="1">
                <a:effectLst/>
                <a:latin typeface="+mn-lt"/>
                <a:ea typeface="+mn-ea"/>
                <a:cs typeface="+mn-cs"/>
                <a:sym typeface="Arial"/>
              </a:rPr>
              <a:t>еды</a:t>
            </a:r>
            <a:r>
              <a:rPr lang="et-EE" sz="2400" dirty="0">
                <a:effectLst/>
                <a:latin typeface="+mn-lt"/>
                <a:ea typeface="+mn-ea"/>
                <a:cs typeface="+mn-cs"/>
                <a:sym typeface="Arial"/>
              </a:rPr>
              <a:t>, </a:t>
            </a:r>
            <a:r>
              <a:rPr lang="et-EE" sz="2400" dirty="0" err="1">
                <a:effectLst/>
                <a:latin typeface="+mn-lt"/>
                <a:ea typeface="+mn-ea"/>
                <a:cs typeface="+mn-cs"/>
                <a:sym typeface="Arial"/>
              </a:rPr>
              <a:t>просто</a:t>
            </a:r>
            <a:r>
              <a:rPr lang="et-EE" sz="2400" dirty="0">
                <a:effectLst/>
                <a:latin typeface="+mn-lt"/>
                <a:ea typeface="+mn-ea"/>
                <a:cs typeface="+mn-cs"/>
                <a:sym typeface="Arial"/>
              </a:rPr>
              <a:t> </a:t>
            </a:r>
            <a:r>
              <a:rPr lang="et-EE" sz="2400" dirty="0" err="1">
                <a:effectLst/>
                <a:latin typeface="+mn-lt"/>
                <a:ea typeface="+mn-ea"/>
                <a:cs typeface="+mn-cs"/>
                <a:sym typeface="Arial"/>
              </a:rPr>
              <a:t>съешь</a:t>
            </a:r>
            <a:r>
              <a:rPr lang="et-EE" sz="2400" dirty="0">
                <a:effectLst/>
                <a:latin typeface="+mn-lt"/>
                <a:ea typeface="+mn-ea"/>
                <a:cs typeface="+mn-cs"/>
                <a:sym typeface="Arial"/>
              </a:rPr>
              <a:t> </a:t>
            </a:r>
            <a:r>
              <a:rPr lang="et-EE" sz="2400" dirty="0" err="1">
                <a:effectLst/>
                <a:latin typeface="+mn-lt"/>
                <a:ea typeface="+mn-ea"/>
                <a:cs typeface="+mn-cs"/>
                <a:sym typeface="Arial"/>
              </a:rPr>
              <a:t>эту</a:t>
            </a:r>
            <a:r>
              <a:rPr lang="et-EE" sz="2400" dirty="0">
                <a:effectLst/>
                <a:latin typeface="+mn-lt"/>
                <a:ea typeface="+mn-ea"/>
                <a:cs typeface="+mn-cs"/>
                <a:sym typeface="Arial"/>
              </a:rPr>
              <a:t> </a:t>
            </a:r>
            <a:r>
              <a:rPr lang="et-EE" sz="2400" dirty="0" err="1">
                <a:effectLst/>
                <a:latin typeface="+mn-lt"/>
                <a:ea typeface="+mn-ea"/>
                <a:cs typeface="+mn-cs"/>
                <a:sym typeface="Arial"/>
              </a:rPr>
              <a:t>вкусняшку</a:t>
            </a:r>
            <a:r>
              <a:rPr lang="et-EE" sz="2400" dirty="0">
                <a:effectLst/>
                <a:latin typeface="+mn-lt"/>
                <a:ea typeface="+mn-ea"/>
                <a:cs typeface="+mn-cs"/>
                <a:sym typeface="Arial"/>
              </a:rPr>
              <a:t> </a:t>
            </a:r>
            <a:r>
              <a:rPr lang="et-EE" sz="2400" dirty="0" err="1">
                <a:effectLst/>
                <a:latin typeface="+mn-lt"/>
                <a:ea typeface="+mn-ea"/>
                <a:cs typeface="+mn-cs"/>
                <a:sym typeface="Arial"/>
              </a:rPr>
              <a:t>попозже</a:t>
            </a:r>
            <a:r>
              <a:rPr lang="et-EE" sz="2400" dirty="0">
                <a:effectLst/>
                <a:latin typeface="+mn-lt"/>
                <a:ea typeface="+mn-ea"/>
                <a:cs typeface="+mn-cs"/>
                <a:sym typeface="Arial"/>
              </a:rPr>
              <a:t>, </a:t>
            </a:r>
            <a:r>
              <a:rPr lang="et-EE" sz="2400" dirty="0" err="1">
                <a:effectLst/>
                <a:latin typeface="+mn-lt"/>
                <a:ea typeface="+mn-ea"/>
                <a:cs typeface="+mn-cs"/>
                <a:sym typeface="Arial"/>
              </a:rPr>
              <a:t>во</a:t>
            </a:r>
            <a:r>
              <a:rPr lang="et-EE" sz="2400" dirty="0">
                <a:effectLst/>
                <a:latin typeface="+mn-lt"/>
                <a:ea typeface="+mn-ea"/>
                <a:cs typeface="+mn-cs"/>
                <a:sym typeface="Arial"/>
              </a:rPr>
              <a:t> </a:t>
            </a:r>
            <a:r>
              <a:rPr lang="et-EE" sz="2400" dirty="0" err="1">
                <a:effectLst/>
                <a:latin typeface="+mn-lt"/>
                <a:ea typeface="+mn-ea"/>
                <a:cs typeface="+mn-cs"/>
                <a:sym typeface="Arial"/>
              </a:rPr>
              <a:t>время</a:t>
            </a:r>
            <a:r>
              <a:rPr lang="et-EE" sz="2400" dirty="0">
                <a:effectLst/>
                <a:latin typeface="+mn-lt"/>
                <a:ea typeface="+mn-ea"/>
                <a:cs typeface="+mn-cs"/>
                <a:sym typeface="Arial"/>
              </a:rPr>
              <a:t> </a:t>
            </a:r>
            <a:r>
              <a:rPr lang="et-EE" sz="2400" dirty="0" err="1">
                <a:effectLst/>
                <a:latin typeface="+mn-lt"/>
                <a:ea typeface="+mn-ea"/>
                <a:cs typeface="+mn-cs"/>
                <a:sym typeface="Arial"/>
              </a:rPr>
              <a:t>очередного</a:t>
            </a:r>
            <a:r>
              <a:rPr lang="et-EE" sz="2400" dirty="0">
                <a:effectLst/>
                <a:latin typeface="+mn-lt"/>
                <a:ea typeface="+mn-ea"/>
                <a:cs typeface="+mn-cs"/>
                <a:sym typeface="Arial"/>
              </a:rPr>
              <a:t> </a:t>
            </a:r>
            <a:r>
              <a:rPr lang="et-EE" sz="2400" dirty="0" err="1">
                <a:effectLst/>
                <a:latin typeface="+mn-lt"/>
                <a:ea typeface="+mn-ea"/>
                <a:cs typeface="+mn-cs"/>
                <a:sym typeface="Arial"/>
              </a:rPr>
              <a:t>перекуса</a:t>
            </a:r>
            <a:r>
              <a:rPr lang="et-EE" sz="2400" dirty="0">
                <a:effectLst/>
                <a:latin typeface="+mn-lt"/>
                <a:ea typeface="+mn-ea"/>
                <a:cs typeface="+mn-cs"/>
                <a:sym typeface="Arial"/>
              </a:rPr>
              <a:t>. </a:t>
            </a:r>
            <a:r>
              <a:rPr lang="et-EE" sz="2400" dirty="0" err="1">
                <a:effectLst/>
                <a:latin typeface="+mn-lt"/>
                <a:ea typeface="+mn-ea"/>
                <a:cs typeface="+mn-cs"/>
                <a:sym typeface="Arial"/>
              </a:rPr>
              <a:t>Ты</a:t>
            </a:r>
            <a:r>
              <a:rPr lang="et-EE" sz="2400" dirty="0">
                <a:effectLst/>
                <a:latin typeface="+mn-lt"/>
                <a:ea typeface="+mn-ea"/>
                <a:cs typeface="+mn-cs"/>
                <a:sym typeface="Arial"/>
              </a:rPr>
              <a:t> </a:t>
            </a:r>
            <a:r>
              <a:rPr lang="et-EE" sz="2400" dirty="0" err="1">
                <a:effectLst/>
                <a:latin typeface="+mn-lt"/>
                <a:ea typeface="+mn-ea"/>
                <a:cs typeface="+mn-cs"/>
                <a:sym typeface="Arial"/>
              </a:rPr>
              <a:t>также</a:t>
            </a:r>
            <a:r>
              <a:rPr lang="et-EE" sz="2400" dirty="0">
                <a:effectLst/>
                <a:latin typeface="+mn-lt"/>
                <a:ea typeface="+mn-ea"/>
                <a:cs typeface="+mn-cs"/>
                <a:sym typeface="Arial"/>
              </a:rPr>
              <a:t> </a:t>
            </a:r>
            <a:r>
              <a:rPr lang="et-EE" sz="2400" dirty="0" err="1">
                <a:effectLst/>
                <a:latin typeface="+mn-lt"/>
                <a:ea typeface="+mn-ea"/>
                <a:cs typeface="+mn-cs"/>
                <a:sym typeface="Arial"/>
              </a:rPr>
              <a:t>можешь</a:t>
            </a:r>
            <a:r>
              <a:rPr lang="et-EE" sz="2400" dirty="0">
                <a:effectLst/>
                <a:latin typeface="+mn-lt"/>
                <a:ea typeface="+mn-ea"/>
                <a:cs typeface="+mn-cs"/>
                <a:sym typeface="Arial"/>
              </a:rPr>
              <a:t> </a:t>
            </a:r>
            <a:r>
              <a:rPr lang="et-EE" sz="2400" dirty="0" err="1">
                <a:effectLst/>
                <a:latin typeface="+mn-lt"/>
                <a:ea typeface="+mn-ea"/>
                <a:cs typeface="+mn-cs"/>
                <a:sym typeface="Arial"/>
              </a:rPr>
              <a:t>сказать</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рассчитывае</a:t>
            </a:r>
            <a:r>
              <a:rPr lang="ru-RU" sz="2400" dirty="0" err="1">
                <a:effectLst/>
                <a:latin typeface="+mn-lt"/>
                <a:ea typeface="+mn-ea"/>
                <a:cs typeface="+mn-cs"/>
                <a:sym typeface="Arial"/>
              </a:rPr>
              <a:t>шь</a:t>
            </a:r>
            <a:r>
              <a:rPr lang="et-EE" sz="2400" dirty="0">
                <a:effectLst/>
                <a:latin typeface="+mn-lt"/>
                <a:ea typeface="+mn-ea"/>
                <a:cs typeface="+mn-cs"/>
                <a:sym typeface="Arial"/>
              </a:rPr>
              <a:t> </a:t>
            </a:r>
            <a:r>
              <a:rPr lang="et-EE" sz="2400" dirty="0" err="1">
                <a:effectLst/>
                <a:latin typeface="+mn-lt"/>
                <a:ea typeface="+mn-ea"/>
                <a:cs typeface="+mn-cs"/>
                <a:sym typeface="Arial"/>
              </a:rPr>
              <a:t>сохранить</a:t>
            </a:r>
            <a:r>
              <a:rPr lang="et-EE" sz="2400" dirty="0">
                <a:effectLst/>
                <a:latin typeface="+mn-lt"/>
                <a:ea typeface="+mn-ea"/>
                <a:cs typeface="+mn-cs"/>
                <a:sym typeface="Arial"/>
              </a:rPr>
              <a:t> </a:t>
            </a:r>
            <a:r>
              <a:rPr lang="et-EE" sz="2400" dirty="0" err="1">
                <a:effectLst/>
                <a:latin typeface="+mn-lt"/>
                <a:ea typeface="+mn-ea"/>
                <a:cs typeface="+mn-cs"/>
                <a:sym typeface="Arial"/>
              </a:rPr>
              <a:t>свою</a:t>
            </a:r>
            <a:r>
              <a:rPr lang="et-EE" sz="2400" dirty="0">
                <a:effectLst/>
                <a:latin typeface="+mn-lt"/>
                <a:ea typeface="+mn-ea"/>
                <a:cs typeface="+mn-cs"/>
                <a:sym typeface="Arial"/>
              </a:rPr>
              <a:t> </a:t>
            </a:r>
            <a:r>
              <a:rPr lang="et-EE" sz="2400" dirty="0" err="1">
                <a:effectLst/>
                <a:latin typeface="+mn-lt"/>
                <a:ea typeface="+mn-ea"/>
                <a:cs typeface="+mn-cs"/>
                <a:sym typeface="Arial"/>
              </a:rPr>
              <a:t>красивую</a:t>
            </a:r>
            <a:r>
              <a:rPr lang="et-EE" sz="2400" dirty="0">
                <a:effectLst/>
                <a:latin typeface="+mn-lt"/>
                <a:ea typeface="+mn-ea"/>
                <a:cs typeface="+mn-cs"/>
                <a:sym typeface="Arial"/>
              </a:rPr>
              <a:t> </a:t>
            </a:r>
            <a:r>
              <a:rPr lang="et-EE" sz="2400" dirty="0" err="1">
                <a:effectLst/>
                <a:latin typeface="+mn-lt"/>
                <a:ea typeface="+mn-ea"/>
                <a:cs typeface="+mn-cs"/>
                <a:sym typeface="Arial"/>
              </a:rPr>
              <a:t>улыбку</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поэтому</a:t>
            </a:r>
            <a:r>
              <a:rPr lang="ru-RU" sz="2400" dirty="0">
                <a:effectLst/>
                <a:latin typeface="+mn-lt"/>
                <a:ea typeface="+mn-ea"/>
                <a:cs typeface="+mn-cs"/>
                <a:sym typeface="Arial"/>
              </a:rPr>
              <a:t> у</a:t>
            </a:r>
            <a:r>
              <a:rPr lang="et-EE" sz="2400" dirty="0">
                <a:effectLst/>
                <a:latin typeface="+mn-lt"/>
                <a:ea typeface="+mn-ea"/>
                <a:cs typeface="+mn-cs"/>
                <a:sym typeface="Arial"/>
              </a:rPr>
              <a:t> </a:t>
            </a:r>
            <a:r>
              <a:rPr lang="et-EE" sz="2400" dirty="0" err="1">
                <a:effectLst/>
                <a:latin typeface="+mn-lt"/>
                <a:ea typeface="+mn-ea"/>
                <a:cs typeface="+mn-cs"/>
                <a:sym typeface="Arial"/>
              </a:rPr>
              <a:t>тебя</a:t>
            </a:r>
            <a:r>
              <a:rPr lang="et-EE" sz="2400" dirty="0">
                <a:effectLst/>
                <a:latin typeface="+mn-lt"/>
                <a:ea typeface="+mn-ea"/>
                <a:cs typeface="+mn-cs"/>
                <a:sym typeface="Arial"/>
              </a:rPr>
              <a:t> </a:t>
            </a:r>
            <a:r>
              <a:rPr lang="et-EE" sz="2400" dirty="0" err="1">
                <a:effectLst/>
                <a:latin typeface="+mn-lt"/>
                <a:ea typeface="+mn-ea"/>
                <a:cs typeface="+mn-cs"/>
                <a:sym typeface="Arial"/>
              </a:rPr>
              <a:t>сейчас</a:t>
            </a:r>
            <a:r>
              <a:rPr lang="et-EE" sz="2400" dirty="0">
                <a:effectLst/>
                <a:latin typeface="+mn-lt"/>
                <a:ea typeface="+mn-ea"/>
                <a:cs typeface="+mn-cs"/>
                <a:sym typeface="Arial"/>
              </a:rPr>
              <a:t> </a:t>
            </a:r>
            <a:r>
              <a:rPr lang="et-EE" sz="2400" dirty="0" err="1">
                <a:effectLst/>
                <a:latin typeface="+mn-lt"/>
                <a:ea typeface="+mn-ea"/>
                <a:cs typeface="+mn-cs"/>
                <a:sym typeface="Arial"/>
              </a:rPr>
              <a:t>зубная</a:t>
            </a:r>
            <a:r>
              <a:rPr lang="et-EE" sz="2400" dirty="0">
                <a:effectLst/>
                <a:latin typeface="+mn-lt"/>
                <a:ea typeface="+mn-ea"/>
                <a:cs typeface="+mn-cs"/>
                <a:sym typeface="Arial"/>
              </a:rPr>
              <a:t> </a:t>
            </a:r>
            <a:r>
              <a:rPr lang="et-EE" sz="2400" dirty="0" err="1">
                <a:effectLst/>
                <a:latin typeface="+mn-lt"/>
                <a:ea typeface="+mn-ea"/>
                <a:cs typeface="+mn-cs"/>
                <a:sym typeface="Arial"/>
              </a:rPr>
              <a:t>пауза</a:t>
            </a:r>
            <a:r>
              <a:rPr lang="et-EE" sz="2400" dirty="0">
                <a:effectLst/>
                <a:latin typeface="+mn-lt"/>
                <a:ea typeface="+mn-ea"/>
                <a:cs typeface="+mn-cs"/>
                <a:sym typeface="Arial"/>
              </a:rPr>
              <a:t>.</a:t>
            </a:r>
            <a:endParaRPr lang="en-US" sz="2400" dirty="0">
              <a:effectLst/>
              <a:latin typeface="+mn-lt"/>
              <a:ea typeface="+mn-ea"/>
              <a:cs typeface="+mn-cs"/>
              <a:sym typeface="Arial"/>
            </a:endParaRPr>
          </a:p>
          <a:p>
            <a:endParaRPr lang="en-US" dirty="0"/>
          </a:p>
        </p:txBody>
      </p:sp>
    </p:spTree>
    <p:extLst>
      <p:ext uri="{BB962C8B-B14F-4D97-AF65-F5344CB8AC3E}">
        <p14:creationId xmlns:p14="http://schemas.microsoft.com/office/powerpoint/2010/main" val="4415162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a:effectLst/>
                <a:latin typeface="+mn-lt"/>
                <a:ea typeface="+mn-ea"/>
                <a:cs typeface="+mn-cs"/>
                <a:sym typeface="Helvetica Neue"/>
              </a:rPr>
              <a:t>17.</a:t>
            </a:r>
            <a:r>
              <a:rPr lang="et-EE" sz="2200" baseline="0" dirty="0">
                <a:effectLst/>
                <a:latin typeface="+mn-lt"/>
                <a:ea typeface="+mn-ea"/>
                <a:cs typeface="+mn-cs"/>
                <a:sym typeface="Helvetica Neue"/>
              </a:rPr>
              <a:t> </a:t>
            </a:r>
            <a:r>
              <a:rPr lang="et-EE" sz="2200" dirty="0">
                <a:effectLst/>
                <a:latin typeface="+mn-lt"/>
                <a:ea typeface="+mn-ea"/>
                <a:cs typeface="+mn-cs"/>
                <a:sym typeface="Helvetica Neue"/>
              </a:rPr>
              <a:t>slaid. </a:t>
            </a:r>
            <a:r>
              <a:rPr lang="ru-RU" sz="2400" i="1" u="sng" dirty="0">
                <a:effectLst/>
                <a:latin typeface="+mn-lt"/>
                <a:ea typeface="+mn-ea"/>
                <a:cs typeface="+mn-cs"/>
                <a:sym typeface="Arial"/>
              </a:rPr>
              <a:t>Не обязательно рассказывать всё, лектор должен быть готов ответить на любые вопросы.</a:t>
            </a:r>
            <a:endParaRPr lang="en-US" sz="2400" u="sng" dirty="0">
              <a:effectLst/>
              <a:latin typeface="+mn-lt"/>
              <a:ea typeface="+mn-ea"/>
              <a:cs typeface="+mn-cs"/>
              <a:sym typeface="Arial"/>
            </a:endParaRPr>
          </a:p>
          <a:p>
            <a:r>
              <a:rPr lang="ru-RU" sz="2400" dirty="0">
                <a:effectLst/>
                <a:latin typeface="+mn-lt"/>
                <a:ea typeface="+mn-ea"/>
                <a:cs typeface="+mn-cs"/>
                <a:sym typeface="Arial"/>
              </a:rPr>
              <a:t>Почему зубные врачи рекомендуют пить обычную воду? Потому что все остальные напитки воспринимаются нашими зубами как еда. Молоко, сок, </a:t>
            </a:r>
            <a:r>
              <a:rPr lang="ru-RU" sz="2400" dirty="0" err="1">
                <a:effectLst/>
                <a:latin typeface="+mn-lt"/>
                <a:ea typeface="+mn-ea"/>
                <a:cs typeface="+mn-cs"/>
                <a:sym typeface="Arial"/>
              </a:rPr>
              <a:t>смузи</a:t>
            </a:r>
            <a:r>
              <a:rPr lang="ru-RU" sz="2400" dirty="0">
                <a:effectLst/>
                <a:latin typeface="+mn-lt"/>
                <a:ea typeface="+mn-ea"/>
                <a:cs typeface="+mn-cs"/>
                <a:sym typeface="Arial"/>
              </a:rPr>
              <a:t>, кисель и остальные напитки нужно пить только во время еды. Также и домашний обычный сок в котором нет ни грамма добавленного сахара, для зубов приравнивается к обычному приему пищи, потому что содержит очень много углеводов (в виде фруктозы или фруктового сахара).</a:t>
            </a:r>
            <a:endParaRPr lang="en-US" sz="2400" dirty="0">
              <a:effectLst/>
              <a:latin typeface="+mn-lt"/>
              <a:ea typeface="+mn-ea"/>
              <a:cs typeface="+mn-cs"/>
              <a:sym typeface="Arial"/>
            </a:endParaRPr>
          </a:p>
          <a:p>
            <a:r>
              <a:rPr lang="en-US" sz="2400" dirty="0">
                <a:effectLst/>
                <a:latin typeface="+mn-lt"/>
                <a:ea typeface="+mn-ea"/>
                <a:cs typeface="+mn-cs"/>
                <a:sym typeface="Arial"/>
              </a:rPr>
              <a:t> </a:t>
            </a:r>
            <a:r>
              <a:rPr lang="ru-RU" sz="2400" dirty="0">
                <a:effectLst/>
                <a:latin typeface="+mn-lt"/>
                <a:ea typeface="+mn-ea"/>
                <a:cs typeface="+mn-cs"/>
                <a:sym typeface="Arial"/>
              </a:rPr>
              <a:t>Вода с лимоном, ягодами и прочими добавками и чай с травами (без мёда и сахара) содержат углеводы, хоть и в небольшом количестве, но этого уже достаточно для того чтобы микробы начали их перерабатывать. Поэтому даже эти напитки не подходят для постоянного употребления.</a:t>
            </a:r>
            <a:endParaRPr lang="en-US" sz="2400" dirty="0">
              <a:effectLst/>
              <a:latin typeface="+mn-lt"/>
              <a:ea typeface="+mn-ea"/>
              <a:cs typeface="+mn-cs"/>
              <a:sym typeface="Arial"/>
            </a:endParaRPr>
          </a:p>
          <a:p>
            <a:r>
              <a:rPr lang="et-EE" sz="2400" dirty="0" err="1">
                <a:effectLst/>
                <a:latin typeface="+mn-lt"/>
                <a:ea typeface="+mn-ea"/>
                <a:cs typeface="+mn-cs"/>
                <a:sym typeface="Arial"/>
              </a:rPr>
              <a:t>Сейчас</a:t>
            </a:r>
            <a:r>
              <a:rPr lang="et-EE" sz="2400" dirty="0">
                <a:effectLst/>
                <a:latin typeface="+mn-lt"/>
                <a:ea typeface="+mn-ea"/>
                <a:cs typeface="+mn-cs"/>
                <a:sym typeface="Arial"/>
              </a:rPr>
              <a:t> </a:t>
            </a:r>
            <a:r>
              <a:rPr lang="et-EE" sz="2400" dirty="0" err="1">
                <a:effectLst/>
                <a:latin typeface="+mn-lt"/>
                <a:ea typeface="+mn-ea"/>
                <a:cs typeface="+mn-cs"/>
                <a:sym typeface="Arial"/>
              </a:rPr>
              <a:t>очень</a:t>
            </a:r>
            <a:r>
              <a:rPr lang="et-EE" sz="2400" dirty="0">
                <a:effectLst/>
                <a:latin typeface="+mn-lt"/>
                <a:ea typeface="+mn-ea"/>
                <a:cs typeface="+mn-cs"/>
                <a:sym typeface="Arial"/>
              </a:rPr>
              <a:t> </a:t>
            </a:r>
            <a:r>
              <a:rPr lang="et-EE" sz="2400" dirty="0" err="1">
                <a:effectLst/>
                <a:latin typeface="+mn-lt"/>
                <a:ea typeface="+mn-ea"/>
                <a:cs typeface="+mn-cs"/>
                <a:sym typeface="Arial"/>
              </a:rPr>
              <a:t>модно</a:t>
            </a:r>
            <a:r>
              <a:rPr lang="et-EE" sz="2400" dirty="0">
                <a:effectLst/>
                <a:latin typeface="+mn-lt"/>
                <a:ea typeface="+mn-ea"/>
                <a:cs typeface="+mn-cs"/>
                <a:sym typeface="Arial"/>
              </a:rPr>
              <a:t> </a:t>
            </a:r>
            <a:r>
              <a:rPr lang="et-EE" sz="2400" dirty="0" err="1">
                <a:effectLst/>
                <a:latin typeface="+mn-lt"/>
                <a:ea typeface="+mn-ea"/>
                <a:cs typeface="+mn-cs"/>
                <a:sym typeface="Arial"/>
              </a:rPr>
              <a:t>пить</a:t>
            </a:r>
            <a:r>
              <a:rPr lang="et-EE" sz="2400" dirty="0">
                <a:effectLst/>
                <a:latin typeface="+mn-lt"/>
                <a:ea typeface="+mn-ea"/>
                <a:cs typeface="+mn-cs"/>
                <a:sym typeface="Arial"/>
              </a:rPr>
              <a:t> </a:t>
            </a:r>
            <a:r>
              <a:rPr lang="et-EE" sz="2400" dirty="0" err="1">
                <a:effectLst/>
                <a:latin typeface="+mn-lt"/>
                <a:ea typeface="+mn-ea"/>
                <a:cs typeface="+mn-cs"/>
                <a:sym typeface="Arial"/>
              </a:rPr>
              <a:t>воду</a:t>
            </a:r>
            <a:r>
              <a:rPr lang="et-EE" sz="2400" dirty="0">
                <a:effectLst/>
                <a:latin typeface="+mn-lt"/>
                <a:ea typeface="+mn-ea"/>
                <a:cs typeface="+mn-cs"/>
                <a:sym typeface="Arial"/>
              </a:rPr>
              <a:t> </a:t>
            </a:r>
            <a:r>
              <a:rPr lang="et-EE" sz="2400" dirty="0" err="1">
                <a:effectLst/>
                <a:latin typeface="+mn-lt"/>
                <a:ea typeface="+mn-ea"/>
                <a:cs typeface="+mn-cs"/>
                <a:sym typeface="Arial"/>
              </a:rPr>
              <a:t>с</a:t>
            </a:r>
            <a:r>
              <a:rPr lang="et-EE" sz="2400" dirty="0">
                <a:effectLst/>
                <a:latin typeface="+mn-lt"/>
                <a:ea typeface="+mn-ea"/>
                <a:cs typeface="+mn-cs"/>
                <a:sym typeface="Arial"/>
              </a:rPr>
              <a:t> </a:t>
            </a:r>
            <a:r>
              <a:rPr lang="et-EE" sz="2400" dirty="0" err="1">
                <a:effectLst/>
                <a:latin typeface="+mn-lt"/>
                <a:ea typeface="+mn-ea"/>
                <a:cs typeface="+mn-cs"/>
                <a:sym typeface="Arial"/>
              </a:rPr>
              <a:t>лимоном</a:t>
            </a:r>
            <a:r>
              <a:rPr lang="et-EE" sz="2400" dirty="0">
                <a:effectLst/>
                <a:latin typeface="+mn-lt"/>
                <a:ea typeface="+mn-ea"/>
                <a:cs typeface="+mn-cs"/>
                <a:sym typeface="Arial"/>
              </a:rPr>
              <a:t> </a:t>
            </a:r>
            <a:r>
              <a:rPr lang="et-EE" sz="2400" dirty="0" err="1">
                <a:effectLst/>
                <a:latin typeface="+mn-lt"/>
                <a:ea typeface="+mn-ea"/>
                <a:cs typeface="+mn-cs"/>
                <a:sym typeface="Arial"/>
              </a:rPr>
              <a:t>для</a:t>
            </a:r>
            <a:r>
              <a:rPr lang="et-EE" sz="2400" dirty="0">
                <a:effectLst/>
                <a:latin typeface="+mn-lt"/>
                <a:ea typeface="+mn-ea"/>
                <a:cs typeface="+mn-cs"/>
                <a:sym typeface="Arial"/>
              </a:rPr>
              <a:t> </a:t>
            </a:r>
            <a:r>
              <a:rPr lang="et-EE" sz="2400" dirty="0" err="1">
                <a:effectLst/>
                <a:latin typeface="+mn-lt"/>
                <a:ea typeface="+mn-ea"/>
                <a:cs typeface="+mn-cs"/>
                <a:sym typeface="Arial"/>
              </a:rPr>
              <a:t>улучшения</a:t>
            </a:r>
            <a:r>
              <a:rPr lang="et-EE" sz="2400" dirty="0">
                <a:effectLst/>
                <a:latin typeface="+mn-lt"/>
                <a:ea typeface="+mn-ea"/>
                <a:cs typeface="+mn-cs"/>
                <a:sym typeface="Arial"/>
              </a:rPr>
              <a:t> </a:t>
            </a:r>
            <a:r>
              <a:rPr lang="et-EE" sz="2400" dirty="0" err="1">
                <a:effectLst/>
                <a:latin typeface="+mn-lt"/>
                <a:ea typeface="+mn-ea"/>
                <a:cs typeface="+mn-cs"/>
                <a:sym typeface="Arial"/>
              </a:rPr>
              <a:t>пищеварения</a:t>
            </a:r>
            <a:r>
              <a:rPr lang="et-EE" sz="2400" dirty="0">
                <a:effectLst/>
                <a:latin typeface="+mn-lt"/>
                <a:ea typeface="+mn-ea"/>
                <a:cs typeface="+mn-cs"/>
                <a:sym typeface="Arial"/>
              </a:rPr>
              <a:t>, </a:t>
            </a:r>
            <a:r>
              <a:rPr lang="et-EE" sz="2400" dirty="0" err="1">
                <a:effectLst/>
                <a:latin typeface="+mn-lt"/>
                <a:ea typeface="+mn-ea"/>
                <a:cs typeface="+mn-cs"/>
                <a:sym typeface="Arial"/>
              </a:rPr>
              <a:t>ну</a:t>
            </a:r>
            <a:r>
              <a:rPr lang="et-EE" sz="2400" dirty="0">
                <a:effectLst/>
                <a:latin typeface="+mn-lt"/>
                <a:ea typeface="+mn-ea"/>
                <a:cs typeface="+mn-cs"/>
                <a:sym typeface="Arial"/>
              </a:rPr>
              <a:t> </a:t>
            </a:r>
            <a:r>
              <a:rPr lang="et-EE" sz="2400" dirty="0" err="1">
                <a:effectLst/>
                <a:latin typeface="+mn-lt"/>
                <a:ea typeface="+mn-ea"/>
                <a:cs typeface="+mn-cs"/>
                <a:sym typeface="Arial"/>
              </a:rPr>
              <a:t>это</a:t>
            </a:r>
            <a:r>
              <a:rPr lang="et-EE" sz="2400" dirty="0">
                <a:effectLst/>
                <a:latin typeface="+mn-lt"/>
                <a:ea typeface="+mn-ea"/>
                <a:cs typeface="+mn-cs"/>
                <a:sym typeface="Arial"/>
              </a:rPr>
              <a:t> </a:t>
            </a:r>
            <a:r>
              <a:rPr lang="et-EE" sz="2400" dirty="0" err="1">
                <a:effectLst/>
                <a:latin typeface="+mn-lt"/>
                <a:ea typeface="+mn-ea"/>
                <a:cs typeface="+mn-cs"/>
                <a:sym typeface="Arial"/>
              </a:rPr>
              <a:t>может</a:t>
            </a:r>
            <a:r>
              <a:rPr lang="et-EE" sz="2400" dirty="0">
                <a:effectLst/>
                <a:latin typeface="+mn-lt"/>
                <a:ea typeface="+mn-ea"/>
                <a:cs typeface="+mn-cs"/>
                <a:sym typeface="Arial"/>
              </a:rPr>
              <a:t> </a:t>
            </a:r>
            <a:r>
              <a:rPr lang="et-EE" sz="2400" dirty="0" err="1">
                <a:effectLst/>
                <a:latin typeface="+mn-lt"/>
                <a:ea typeface="+mn-ea"/>
                <a:cs typeface="+mn-cs"/>
                <a:sym typeface="Arial"/>
              </a:rPr>
              <a:t>оказаться</a:t>
            </a:r>
            <a:r>
              <a:rPr lang="et-EE" sz="2400" dirty="0">
                <a:effectLst/>
                <a:latin typeface="+mn-lt"/>
                <a:ea typeface="+mn-ea"/>
                <a:cs typeface="+mn-cs"/>
                <a:sym typeface="Arial"/>
              </a:rPr>
              <a:t> </a:t>
            </a:r>
            <a:r>
              <a:rPr lang="et-EE" sz="2400" dirty="0" err="1">
                <a:effectLst/>
                <a:latin typeface="+mn-lt"/>
                <a:ea typeface="+mn-ea"/>
                <a:cs typeface="+mn-cs"/>
                <a:sym typeface="Arial"/>
              </a:rPr>
              <a:t>опасным</a:t>
            </a:r>
            <a:r>
              <a:rPr lang="et-EE" sz="2400" dirty="0">
                <a:effectLst/>
                <a:latin typeface="+mn-lt"/>
                <a:ea typeface="+mn-ea"/>
                <a:cs typeface="+mn-cs"/>
                <a:sym typeface="Arial"/>
              </a:rPr>
              <a:t> </a:t>
            </a:r>
            <a:r>
              <a:rPr lang="et-EE" sz="2400" dirty="0" err="1">
                <a:effectLst/>
                <a:latin typeface="+mn-lt"/>
                <a:ea typeface="+mn-ea"/>
                <a:cs typeface="+mn-cs"/>
                <a:sym typeface="Arial"/>
              </a:rPr>
              <a:t>для</a:t>
            </a:r>
            <a:r>
              <a:rPr lang="et-EE" sz="2400" dirty="0">
                <a:effectLst/>
                <a:latin typeface="+mn-lt"/>
                <a:ea typeface="+mn-ea"/>
                <a:cs typeface="+mn-cs"/>
                <a:sym typeface="Arial"/>
              </a:rPr>
              <a:t> </a:t>
            </a:r>
            <a:r>
              <a:rPr lang="ru-RU" sz="2400" dirty="0">
                <a:effectLst/>
                <a:latin typeface="+mn-lt"/>
                <a:ea typeface="+mn-ea"/>
                <a:cs typeface="+mn-cs"/>
                <a:sym typeface="Arial"/>
              </a:rPr>
              <a:t>з</a:t>
            </a:r>
            <a:r>
              <a:rPr lang="et-EE" sz="2400" dirty="0" err="1">
                <a:effectLst/>
                <a:latin typeface="+mn-lt"/>
                <a:ea typeface="+mn-ea"/>
                <a:cs typeface="+mn-cs"/>
                <a:sym typeface="Arial"/>
              </a:rPr>
              <a:t>убов</a:t>
            </a:r>
            <a:r>
              <a:rPr lang="et-EE" sz="2400" dirty="0">
                <a:effectLst/>
                <a:latin typeface="+mn-lt"/>
                <a:ea typeface="+mn-ea"/>
                <a:cs typeface="+mn-cs"/>
                <a:sym typeface="Arial"/>
              </a:rPr>
              <a:t>, </a:t>
            </a:r>
            <a:r>
              <a:rPr lang="ru-RU" sz="2400" dirty="0">
                <a:effectLst/>
                <a:latin typeface="+mn-lt"/>
                <a:ea typeface="+mn-ea"/>
                <a:cs typeface="+mn-cs"/>
                <a:sym typeface="Arial"/>
              </a:rPr>
              <a:t>е</a:t>
            </a:r>
            <a:r>
              <a:rPr lang="et-EE" sz="2400" dirty="0" err="1">
                <a:effectLst/>
                <a:latin typeface="+mn-lt"/>
                <a:ea typeface="+mn-ea"/>
                <a:cs typeface="+mn-cs"/>
                <a:sym typeface="Arial"/>
              </a:rPr>
              <a:t>сли</a:t>
            </a:r>
            <a:r>
              <a:rPr lang="et-EE" sz="2400" dirty="0">
                <a:effectLst/>
                <a:latin typeface="+mn-lt"/>
                <a:ea typeface="+mn-ea"/>
                <a:cs typeface="+mn-cs"/>
                <a:sym typeface="Arial"/>
              </a:rPr>
              <a:t> </a:t>
            </a:r>
            <a:r>
              <a:rPr lang="et-EE" sz="2400" dirty="0" err="1">
                <a:effectLst/>
                <a:latin typeface="+mn-lt"/>
                <a:ea typeface="+mn-ea"/>
                <a:cs typeface="+mn-cs"/>
                <a:sym typeface="Arial"/>
              </a:rPr>
              <a:t>не</a:t>
            </a:r>
            <a:r>
              <a:rPr lang="et-EE" sz="2400" dirty="0">
                <a:effectLst/>
                <a:latin typeface="+mn-lt"/>
                <a:ea typeface="+mn-ea"/>
                <a:cs typeface="+mn-cs"/>
                <a:sym typeface="Arial"/>
              </a:rPr>
              <a:t> </a:t>
            </a:r>
            <a:r>
              <a:rPr lang="et-EE" sz="2400" dirty="0" err="1">
                <a:effectLst/>
                <a:latin typeface="+mn-lt"/>
                <a:ea typeface="+mn-ea"/>
                <a:cs typeface="+mn-cs"/>
                <a:sym typeface="Arial"/>
              </a:rPr>
              <a:t>понимать</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вода</a:t>
            </a:r>
            <a:r>
              <a:rPr lang="et-EE" sz="2400" dirty="0">
                <a:effectLst/>
                <a:latin typeface="+mn-lt"/>
                <a:ea typeface="+mn-ea"/>
                <a:cs typeface="+mn-cs"/>
                <a:sym typeface="Arial"/>
              </a:rPr>
              <a:t> </a:t>
            </a:r>
            <a:r>
              <a:rPr lang="et-EE" sz="2400" dirty="0" err="1">
                <a:effectLst/>
                <a:latin typeface="+mn-lt"/>
                <a:ea typeface="+mn-ea"/>
                <a:cs typeface="+mn-cs"/>
                <a:sym typeface="Arial"/>
              </a:rPr>
              <a:t>с</a:t>
            </a:r>
            <a:r>
              <a:rPr lang="et-EE" sz="2400" dirty="0">
                <a:effectLst/>
                <a:latin typeface="+mn-lt"/>
                <a:ea typeface="+mn-ea"/>
                <a:cs typeface="+mn-cs"/>
                <a:sym typeface="Arial"/>
              </a:rPr>
              <a:t> </a:t>
            </a:r>
            <a:r>
              <a:rPr lang="et-EE" sz="2400" dirty="0" err="1">
                <a:effectLst/>
                <a:latin typeface="+mn-lt"/>
                <a:ea typeface="+mn-ea"/>
                <a:cs typeface="+mn-cs"/>
                <a:sym typeface="Arial"/>
              </a:rPr>
              <a:t>лимоном</a:t>
            </a:r>
            <a:r>
              <a:rPr lang="et-EE" sz="2400" dirty="0">
                <a:effectLst/>
                <a:latin typeface="+mn-lt"/>
                <a:ea typeface="+mn-ea"/>
                <a:cs typeface="+mn-cs"/>
                <a:sym typeface="Arial"/>
              </a:rPr>
              <a:t> </a:t>
            </a:r>
            <a:r>
              <a:rPr lang="et-EE" sz="2400" dirty="0" err="1">
                <a:effectLst/>
                <a:latin typeface="+mn-lt"/>
                <a:ea typeface="+mn-ea"/>
                <a:cs typeface="+mn-cs"/>
                <a:sym typeface="Arial"/>
              </a:rPr>
              <a:t>содержит</a:t>
            </a:r>
            <a:r>
              <a:rPr lang="et-EE" sz="2400" dirty="0">
                <a:effectLst/>
                <a:latin typeface="+mn-lt"/>
                <a:ea typeface="+mn-ea"/>
                <a:cs typeface="+mn-cs"/>
                <a:sym typeface="Arial"/>
              </a:rPr>
              <a:t> </a:t>
            </a:r>
            <a:r>
              <a:rPr lang="et-EE" sz="2400" dirty="0" err="1">
                <a:effectLst/>
                <a:latin typeface="+mn-lt"/>
                <a:ea typeface="+mn-ea"/>
                <a:cs typeface="+mn-cs"/>
                <a:sym typeface="Arial"/>
              </a:rPr>
              <a:t>лимонную</a:t>
            </a:r>
            <a:r>
              <a:rPr lang="et-EE" sz="2400" dirty="0">
                <a:effectLst/>
                <a:latin typeface="+mn-lt"/>
                <a:ea typeface="+mn-ea"/>
                <a:cs typeface="+mn-cs"/>
                <a:sym typeface="Arial"/>
              </a:rPr>
              <a:t> </a:t>
            </a:r>
            <a:r>
              <a:rPr lang="et-EE" sz="2400" dirty="0" err="1">
                <a:effectLst/>
                <a:latin typeface="+mn-lt"/>
                <a:ea typeface="+mn-ea"/>
                <a:cs typeface="+mn-cs"/>
                <a:sym typeface="Arial"/>
              </a:rPr>
              <a:t>кислоту</a:t>
            </a:r>
            <a:r>
              <a:rPr lang="et-EE" sz="2400" dirty="0">
                <a:effectLst/>
                <a:latin typeface="+mn-lt"/>
                <a:ea typeface="+mn-ea"/>
                <a:cs typeface="+mn-cs"/>
                <a:sym typeface="Arial"/>
              </a:rPr>
              <a:t>. </a:t>
            </a:r>
            <a:r>
              <a:rPr lang="et-EE" sz="2400" dirty="0" err="1">
                <a:effectLst/>
                <a:latin typeface="+mn-lt"/>
                <a:ea typeface="+mn-ea"/>
                <a:cs typeface="+mn-cs"/>
                <a:sym typeface="Arial"/>
              </a:rPr>
              <a:t>Если</a:t>
            </a:r>
            <a:r>
              <a:rPr lang="et-EE" sz="2400" dirty="0">
                <a:effectLst/>
                <a:latin typeface="+mn-lt"/>
                <a:ea typeface="+mn-ea"/>
                <a:cs typeface="+mn-cs"/>
                <a:sym typeface="Arial"/>
              </a:rPr>
              <a:t> </a:t>
            </a:r>
            <a:r>
              <a:rPr lang="et-EE" sz="2400" dirty="0" err="1">
                <a:effectLst/>
                <a:latin typeface="+mn-lt"/>
                <a:ea typeface="+mn-ea"/>
                <a:cs typeface="+mn-cs"/>
                <a:sym typeface="Arial"/>
              </a:rPr>
              <a:t>постоянно</a:t>
            </a:r>
            <a:r>
              <a:rPr lang="et-EE" sz="2400" dirty="0">
                <a:effectLst/>
                <a:latin typeface="+mn-lt"/>
                <a:ea typeface="+mn-ea"/>
                <a:cs typeface="+mn-cs"/>
                <a:sym typeface="Arial"/>
              </a:rPr>
              <a:t> </a:t>
            </a:r>
            <a:r>
              <a:rPr lang="et-EE" sz="2400" dirty="0" err="1">
                <a:effectLst/>
                <a:latin typeface="+mn-lt"/>
                <a:ea typeface="+mn-ea"/>
                <a:cs typeface="+mn-cs"/>
                <a:sym typeface="Arial"/>
              </a:rPr>
              <a:t>ополаскивать</a:t>
            </a:r>
            <a:r>
              <a:rPr lang="et-EE" sz="2400" dirty="0">
                <a:effectLst/>
                <a:latin typeface="+mn-lt"/>
                <a:ea typeface="+mn-ea"/>
                <a:cs typeface="+mn-cs"/>
                <a:sym typeface="Arial"/>
              </a:rPr>
              <a:t> </a:t>
            </a:r>
            <a:r>
              <a:rPr lang="et-EE" sz="2400" dirty="0" err="1">
                <a:effectLst/>
                <a:latin typeface="+mn-lt"/>
                <a:ea typeface="+mn-ea"/>
                <a:cs typeface="+mn-cs"/>
                <a:sym typeface="Arial"/>
              </a:rPr>
              <a:t>зубы</a:t>
            </a:r>
            <a:r>
              <a:rPr lang="et-EE" sz="2400" dirty="0">
                <a:effectLst/>
                <a:latin typeface="+mn-lt"/>
                <a:ea typeface="+mn-ea"/>
                <a:cs typeface="+mn-cs"/>
                <a:sym typeface="Arial"/>
              </a:rPr>
              <a:t> </a:t>
            </a:r>
            <a:r>
              <a:rPr lang="et-EE" sz="2400" dirty="0" err="1">
                <a:effectLst/>
                <a:latin typeface="+mn-lt"/>
                <a:ea typeface="+mn-ea"/>
                <a:cs typeface="+mn-cs"/>
                <a:sym typeface="Arial"/>
              </a:rPr>
              <a:t>раствором</a:t>
            </a:r>
            <a:r>
              <a:rPr lang="et-EE" sz="2400" dirty="0">
                <a:effectLst/>
                <a:latin typeface="+mn-lt"/>
                <a:ea typeface="+mn-ea"/>
                <a:cs typeface="+mn-cs"/>
                <a:sym typeface="Arial"/>
              </a:rPr>
              <a:t> </a:t>
            </a:r>
            <a:r>
              <a:rPr lang="et-EE" sz="2400" dirty="0" err="1">
                <a:effectLst/>
                <a:latin typeface="+mn-lt"/>
                <a:ea typeface="+mn-ea"/>
                <a:cs typeface="+mn-cs"/>
                <a:sym typeface="Arial"/>
              </a:rPr>
              <a:t>лимонной</a:t>
            </a:r>
            <a:r>
              <a:rPr lang="et-EE" sz="2400" dirty="0">
                <a:effectLst/>
                <a:latin typeface="+mn-lt"/>
                <a:ea typeface="+mn-ea"/>
                <a:cs typeface="+mn-cs"/>
                <a:sym typeface="Arial"/>
              </a:rPr>
              <a:t> </a:t>
            </a:r>
            <a:r>
              <a:rPr lang="et-EE" sz="2400" dirty="0" err="1">
                <a:effectLst/>
                <a:latin typeface="+mn-lt"/>
                <a:ea typeface="+mn-ea"/>
                <a:cs typeface="+mn-cs"/>
                <a:sym typeface="Arial"/>
              </a:rPr>
              <a:t>кислоты</a:t>
            </a:r>
            <a:r>
              <a:rPr lang="et-EE" sz="2400" dirty="0">
                <a:effectLst/>
                <a:latin typeface="+mn-lt"/>
                <a:ea typeface="+mn-ea"/>
                <a:cs typeface="+mn-cs"/>
                <a:sym typeface="Arial"/>
              </a:rPr>
              <a:t>, </a:t>
            </a:r>
            <a:r>
              <a:rPr lang="et-EE" sz="2400" dirty="0" err="1">
                <a:effectLst/>
                <a:latin typeface="+mn-lt"/>
                <a:ea typeface="+mn-ea"/>
                <a:cs typeface="+mn-cs"/>
                <a:sym typeface="Arial"/>
              </a:rPr>
              <a:t>то</a:t>
            </a:r>
            <a:r>
              <a:rPr lang="et-EE" sz="2400" dirty="0">
                <a:effectLst/>
                <a:latin typeface="+mn-lt"/>
                <a:ea typeface="+mn-ea"/>
                <a:cs typeface="+mn-cs"/>
                <a:sym typeface="Arial"/>
              </a:rPr>
              <a:t> </a:t>
            </a:r>
            <a:r>
              <a:rPr lang="et-EE" sz="2400" dirty="0" err="1">
                <a:effectLst/>
                <a:latin typeface="+mn-lt"/>
                <a:ea typeface="+mn-ea"/>
                <a:cs typeface="+mn-cs"/>
                <a:sym typeface="Arial"/>
              </a:rPr>
              <a:t>зубная</a:t>
            </a:r>
            <a:r>
              <a:rPr lang="et-EE" sz="2400" dirty="0">
                <a:effectLst/>
                <a:latin typeface="+mn-lt"/>
                <a:ea typeface="+mn-ea"/>
                <a:cs typeface="+mn-cs"/>
                <a:sym typeface="Arial"/>
              </a:rPr>
              <a:t> </a:t>
            </a:r>
            <a:r>
              <a:rPr lang="et-EE" sz="2400" dirty="0" err="1">
                <a:effectLst/>
                <a:latin typeface="+mn-lt"/>
                <a:ea typeface="+mn-ea"/>
                <a:cs typeface="+mn-cs"/>
                <a:sym typeface="Arial"/>
              </a:rPr>
              <a:t>эмаль</a:t>
            </a:r>
            <a:r>
              <a:rPr lang="et-EE" sz="2400" dirty="0">
                <a:effectLst/>
                <a:latin typeface="+mn-lt"/>
                <a:ea typeface="+mn-ea"/>
                <a:cs typeface="+mn-cs"/>
                <a:sym typeface="Arial"/>
              </a:rPr>
              <a:t>  </a:t>
            </a:r>
            <a:r>
              <a:rPr lang="et-EE" sz="2400" dirty="0" err="1">
                <a:effectLst/>
                <a:latin typeface="+mn-lt"/>
                <a:ea typeface="+mn-ea"/>
                <a:cs typeface="+mn-cs"/>
                <a:sym typeface="Arial"/>
              </a:rPr>
              <a:t>постепенно</a:t>
            </a:r>
            <a:r>
              <a:rPr lang="et-EE" sz="2400" dirty="0">
                <a:effectLst/>
                <a:latin typeface="+mn-lt"/>
                <a:ea typeface="+mn-ea"/>
                <a:cs typeface="+mn-cs"/>
                <a:sym typeface="Arial"/>
              </a:rPr>
              <a:t> </a:t>
            </a:r>
            <a:r>
              <a:rPr lang="et-EE" sz="2400" dirty="0" err="1">
                <a:effectLst/>
                <a:latin typeface="+mn-lt"/>
                <a:ea typeface="+mn-ea"/>
                <a:cs typeface="+mn-cs"/>
                <a:sym typeface="Arial"/>
              </a:rPr>
              <a:t>растворится</a:t>
            </a:r>
            <a:r>
              <a:rPr lang="et-EE" sz="2400" dirty="0">
                <a:effectLst/>
                <a:latin typeface="+mn-lt"/>
                <a:ea typeface="+mn-ea"/>
                <a:cs typeface="+mn-cs"/>
                <a:sym typeface="Arial"/>
              </a:rPr>
              <a:t>. </a:t>
            </a:r>
            <a:r>
              <a:rPr lang="et-EE" sz="2400" dirty="0" err="1">
                <a:effectLst/>
                <a:latin typeface="+mn-lt"/>
                <a:ea typeface="+mn-ea"/>
                <a:cs typeface="+mn-cs"/>
                <a:sym typeface="Arial"/>
              </a:rPr>
              <a:t>Для</a:t>
            </a:r>
            <a:r>
              <a:rPr lang="et-EE" sz="2400" dirty="0">
                <a:effectLst/>
                <a:latin typeface="+mn-lt"/>
                <a:ea typeface="+mn-ea"/>
                <a:cs typeface="+mn-cs"/>
                <a:sym typeface="Arial"/>
              </a:rPr>
              <a:t> </a:t>
            </a:r>
            <a:r>
              <a:rPr lang="et-EE" sz="2400" dirty="0" err="1">
                <a:effectLst/>
                <a:latin typeface="+mn-lt"/>
                <a:ea typeface="+mn-ea"/>
                <a:cs typeface="+mn-cs"/>
                <a:sym typeface="Arial"/>
              </a:rPr>
              <a:t>того</a:t>
            </a:r>
            <a:r>
              <a:rPr lang="et-EE" sz="2400" dirty="0">
                <a:effectLst/>
                <a:latin typeface="+mn-lt"/>
                <a:ea typeface="+mn-ea"/>
                <a:cs typeface="+mn-cs"/>
                <a:sym typeface="Arial"/>
              </a:rPr>
              <a:t>, </a:t>
            </a:r>
            <a:r>
              <a:rPr lang="et-EE" sz="2400" dirty="0" err="1">
                <a:effectLst/>
                <a:latin typeface="+mn-lt"/>
                <a:ea typeface="+mn-ea"/>
                <a:cs typeface="+mn-cs"/>
                <a:sym typeface="Arial"/>
              </a:rPr>
              <a:t>чтобы</a:t>
            </a:r>
            <a:r>
              <a:rPr lang="et-EE" sz="2400" dirty="0">
                <a:effectLst/>
                <a:latin typeface="+mn-lt"/>
                <a:ea typeface="+mn-ea"/>
                <a:cs typeface="+mn-cs"/>
                <a:sym typeface="Arial"/>
              </a:rPr>
              <a:t> </a:t>
            </a:r>
            <a:r>
              <a:rPr lang="et-EE" sz="2400" dirty="0" err="1">
                <a:effectLst/>
                <a:latin typeface="+mn-lt"/>
                <a:ea typeface="+mn-ea"/>
                <a:cs typeface="+mn-cs"/>
                <a:sym typeface="Arial"/>
              </a:rPr>
              <a:t>уменьшить</a:t>
            </a:r>
            <a:r>
              <a:rPr lang="et-EE" sz="2400" dirty="0">
                <a:effectLst/>
                <a:latin typeface="+mn-lt"/>
                <a:ea typeface="+mn-ea"/>
                <a:cs typeface="+mn-cs"/>
                <a:sym typeface="Arial"/>
              </a:rPr>
              <a:t> </a:t>
            </a:r>
            <a:r>
              <a:rPr lang="et-EE" sz="2400" dirty="0" err="1">
                <a:effectLst/>
                <a:latin typeface="+mn-lt"/>
                <a:ea typeface="+mn-ea"/>
                <a:cs typeface="+mn-cs"/>
                <a:sym typeface="Arial"/>
              </a:rPr>
              <a:t>воздействие</a:t>
            </a:r>
            <a:r>
              <a:rPr lang="et-EE" sz="2400" dirty="0">
                <a:effectLst/>
                <a:latin typeface="+mn-lt"/>
                <a:ea typeface="+mn-ea"/>
                <a:cs typeface="+mn-cs"/>
                <a:sym typeface="Arial"/>
              </a:rPr>
              <a:t> </a:t>
            </a:r>
            <a:r>
              <a:rPr lang="et-EE" sz="2400" dirty="0" err="1">
                <a:effectLst/>
                <a:latin typeface="+mn-lt"/>
                <a:ea typeface="+mn-ea"/>
                <a:cs typeface="+mn-cs"/>
                <a:sym typeface="Arial"/>
              </a:rPr>
              <a:t>кислоты</a:t>
            </a:r>
            <a:r>
              <a:rPr lang="et-EE" sz="2400" dirty="0">
                <a:effectLst/>
                <a:latin typeface="+mn-lt"/>
                <a:ea typeface="+mn-ea"/>
                <a:cs typeface="+mn-cs"/>
                <a:sym typeface="Arial"/>
              </a:rPr>
              <a:t> </a:t>
            </a:r>
            <a:r>
              <a:rPr lang="et-EE" sz="2400" dirty="0" err="1">
                <a:effectLst/>
                <a:latin typeface="+mn-lt"/>
                <a:ea typeface="+mn-ea"/>
                <a:cs typeface="+mn-cs"/>
                <a:sym typeface="Arial"/>
              </a:rPr>
              <a:t>на</a:t>
            </a:r>
            <a:r>
              <a:rPr lang="et-EE" sz="2400" dirty="0">
                <a:effectLst/>
                <a:latin typeface="+mn-lt"/>
                <a:ea typeface="+mn-ea"/>
                <a:cs typeface="+mn-cs"/>
                <a:sym typeface="Arial"/>
              </a:rPr>
              <a:t> </a:t>
            </a:r>
            <a:r>
              <a:rPr lang="et-EE" sz="2400" dirty="0" err="1">
                <a:effectLst/>
                <a:latin typeface="+mn-lt"/>
                <a:ea typeface="+mn-ea"/>
                <a:cs typeface="+mn-cs"/>
                <a:sym typeface="Arial"/>
              </a:rPr>
              <a:t>зубы</a:t>
            </a:r>
            <a:r>
              <a:rPr lang="et-EE" sz="2400" dirty="0">
                <a:effectLst/>
                <a:latin typeface="+mn-lt"/>
                <a:ea typeface="+mn-ea"/>
                <a:cs typeface="+mn-cs"/>
                <a:sym typeface="Arial"/>
              </a:rPr>
              <a:t>, </a:t>
            </a:r>
            <a:r>
              <a:rPr lang="et-EE" sz="2400" dirty="0" err="1">
                <a:effectLst/>
                <a:latin typeface="+mn-lt"/>
                <a:ea typeface="+mn-ea"/>
                <a:cs typeface="+mn-cs"/>
                <a:sym typeface="Arial"/>
              </a:rPr>
              <a:t>надо</a:t>
            </a:r>
            <a:r>
              <a:rPr lang="et-EE" sz="2400" dirty="0">
                <a:effectLst/>
                <a:latin typeface="+mn-lt"/>
                <a:ea typeface="+mn-ea"/>
                <a:cs typeface="+mn-cs"/>
                <a:sym typeface="Arial"/>
              </a:rPr>
              <a:t> </a:t>
            </a:r>
            <a:r>
              <a:rPr lang="et-EE" sz="2400" dirty="0" err="1">
                <a:effectLst/>
                <a:latin typeface="+mn-lt"/>
                <a:ea typeface="+mn-ea"/>
                <a:cs typeface="+mn-cs"/>
                <a:sym typeface="Arial"/>
              </a:rPr>
              <a:t>прополоскать</a:t>
            </a:r>
            <a:r>
              <a:rPr lang="et-EE" sz="2400" dirty="0">
                <a:effectLst/>
                <a:latin typeface="+mn-lt"/>
                <a:ea typeface="+mn-ea"/>
                <a:cs typeface="+mn-cs"/>
                <a:sym typeface="Arial"/>
              </a:rPr>
              <a:t> </a:t>
            </a:r>
            <a:r>
              <a:rPr lang="et-EE" sz="2400" dirty="0" err="1">
                <a:effectLst/>
                <a:latin typeface="+mn-lt"/>
                <a:ea typeface="+mn-ea"/>
                <a:cs typeface="+mn-cs"/>
                <a:sym typeface="Arial"/>
              </a:rPr>
              <a:t>рот</a:t>
            </a:r>
            <a:r>
              <a:rPr lang="et-EE" sz="2400" dirty="0">
                <a:effectLst/>
                <a:latin typeface="+mn-lt"/>
                <a:ea typeface="+mn-ea"/>
                <a:cs typeface="+mn-cs"/>
                <a:sym typeface="Arial"/>
              </a:rPr>
              <a:t> </a:t>
            </a:r>
            <a:r>
              <a:rPr lang="et-EE" sz="2400" dirty="0" err="1">
                <a:effectLst/>
                <a:latin typeface="+mn-lt"/>
                <a:ea typeface="+mn-ea"/>
                <a:cs typeface="+mn-cs"/>
                <a:sym typeface="Arial"/>
              </a:rPr>
              <a:t>чистой</a:t>
            </a:r>
            <a:r>
              <a:rPr lang="et-EE" sz="2400" dirty="0">
                <a:effectLst/>
                <a:latin typeface="+mn-lt"/>
                <a:ea typeface="+mn-ea"/>
                <a:cs typeface="+mn-cs"/>
                <a:sym typeface="Arial"/>
              </a:rPr>
              <a:t> </a:t>
            </a:r>
            <a:r>
              <a:rPr lang="et-EE" sz="2400" dirty="0" err="1">
                <a:effectLst/>
                <a:latin typeface="+mn-lt"/>
                <a:ea typeface="+mn-ea"/>
                <a:cs typeface="+mn-cs"/>
                <a:sym typeface="Arial"/>
              </a:rPr>
              <a:t>водой</a:t>
            </a:r>
            <a:r>
              <a:rPr lang="ru-RU" sz="2400" dirty="0">
                <a:effectLst/>
                <a:latin typeface="+mn-lt"/>
                <a:ea typeface="+mn-ea"/>
                <a:cs typeface="+mn-cs"/>
                <a:sym typeface="Arial"/>
              </a:rPr>
              <a:t> или</a:t>
            </a:r>
            <a:r>
              <a:rPr lang="et-EE" sz="2400" dirty="0">
                <a:effectLst/>
                <a:latin typeface="+mn-lt"/>
                <a:ea typeface="+mn-ea"/>
                <a:cs typeface="+mn-cs"/>
                <a:sym typeface="Arial"/>
              </a:rPr>
              <a:t> </a:t>
            </a:r>
            <a:r>
              <a:rPr lang="et-EE" sz="2400" dirty="0" err="1">
                <a:effectLst/>
                <a:latin typeface="+mn-lt"/>
                <a:ea typeface="+mn-ea"/>
                <a:cs typeface="+mn-cs"/>
                <a:sym typeface="Arial"/>
              </a:rPr>
              <a:t>сделать</a:t>
            </a:r>
            <a:r>
              <a:rPr lang="et-EE" sz="2400" dirty="0">
                <a:effectLst/>
                <a:latin typeface="+mn-lt"/>
                <a:ea typeface="+mn-ea"/>
                <a:cs typeface="+mn-cs"/>
                <a:sym typeface="Arial"/>
              </a:rPr>
              <a:t> </a:t>
            </a:r>
            <a:r>
              <a:rPr lang="et-EE" sz="2400" dirty="0" err="1">
                <a:effectLst/>
                <a:latin typeface="+mn-lt"/>
                <a:ea typeface="+mn-ea"/>
                <a:cs typeface="+mn-cs"/>
                <a:sym typeface="Arial"/>
              </a:rPr>
              <a:t>глоток</a:t>
            </a:r>
            <a:r>
              <a:rPr lang="et-EE" sz="2400" dirty="0">
                <a:effectLst/>
                <a:latin typeface="+mn-lt"/>
                <a:ea typeface="+mn-ea"/>
                <a:cs typeface="+mn-cs"/>
                <a:sym typeface="Arial"/>
              </a:rPr>
              <a:t> </a:t>
            </a:r>
            <a:r>
              <a:rPr lang="ru-RU" sz="2400" dirty="0">
                <a:effectLst/>
                <a:latin typeface="+mn-lt"/>
                <a:ea typeface="+mn-ea"/>
                <a:cs typeface="+mn-cs"/>
                <a:sym typeface="Arial"/>
              </a:rPr>
              <a:t>чистой </a:t>
            </a:r>
            <a:r>
              <a:rPr lang="et-EE" sz="2400" dirty="0" err="1">
                <a:effectLst/>
                <a:latin typeface="+mn-lt"/>
                <a:ea typeface="+mn-ea"/>
                <a:cs typeface="+mn-cs"/>
                <a:sym typeface="Arial"/>
              </a:rPr>
              <a:t>воды</a:t>
            </a:r>
            <a:r>
              <a:rPr lang="et-EE" sz="2400" dirty="0">
                <a:effectLst/>
                <a:latin typeface="+mn-lt"/>
                <a:ea typeface="+mn-ea"/>
                <a:cs typeface="+mn-cs"/>
                <a:sym typeface="Arial"/>
              </a:rPr>
              <a:t> </a:t>
            </a:r>
            <a:r>
              <a:rPr lang="et-EE" sz="2400" dirty="0" err="1">
                <a:effectLst/>
                <a:latin typeface="+mn-lt"/>
                <a:ea typeface="+mn-ea"/>
                <a:cs typeface="+mn-cs"/>
                <a:sym typeface="Arial"/>
              </a:rPr>
              <a:t>после</a:t>
            </a:r>
            <a:r>
              <a:rPr lang="et-EE" sz="2400" dirty="0">
                <a:effectLst/>
                <a:latin typeface="+mn-lt"/>
                <a:ea typeface="+mn-ea"/>
                <a:cs typeface="+mn-cs"/>
                <a:sym typeface="Arial"/>
              </a:rPr>
              <a:t> </a:t>
            </a:r>
            <a:r>
              <a:rPr lang="et-EE" sz="2400" dirty="0" err="1">
                <a:effectLst/>
                <a:latin typeface="+mn-lt"/>
                <a:ea typeface="+mn-ea"/>
                <a:cs typeface="+mn-cs"/>
                <a:sym typeface="Arial"/>
              </a:rPr>
              <a:t>того</a:t>
            </a:r>
            <a:r>
              <a:rPr lang="et-EE" sz="2400" dirty="0">
                <a:effectLst/>
                <a:latin typeface="+mn-lt"/>
                <a:ea typeface="+mn-ea"/>
                <a:cs typeface="+mn-cs"/>
                <a:sym typeface="Arial"/>
              </a:rPr>
              <a:t> </a:t>
            </a:r>
            <a:r>
              <a:rPr lang="et-EE" sz="2400" dirty="0" err="1">
                <a:effectLst/>
                <a:latin typeface="+mn-lt"/>
                <a:ea typeface="+mn-ea"/>
                <a:cs typeface="+mn-cs"/>
                <a:sym typeface="Arial"/>
              </a:rPr>
              <a:t>как</a:t>
            </a:r>
            <a:r>
              <a:rPr lang="et-EE" sz="2400" dirty="0">
                <a:effectLst/>
                <a:latin typeface="+mn-lt"/>
                <a:ea typeface="+mn-ea"/>
                <a:cs typeface="+mn-cs"/>
                <a:sym typeface="Arial"/>
              </a:rPr>
              <a:t> </a:t>
            </a:r>
            <a:r>
              <a:rPr lang="et-EE" sz="2400" dirty="0" err="1">
                <a:effectLst/>
                <a:latin typeface="+mn-lt"/>
                <a:ea typeface="+mn-ea"/>
                <a:cs typeface="+mn-cs"/>
                <a:sym typeface="Arial"/>
              </a:rPr>
              <a:t>вы</a:t>
            </a:r>
            <a:r>
              <a:rPr lang="et-EE" sz="2400" dirty="0">
                <a:effectLst/>
                <a:latin typeface="+mn-lt"/>
                <a:ea typeface="+mn-ea"/>
                <a:cs typeface="+mn-cs"/>
                <a:sym typeface="Arial"/>
              </a:rPr>
              <a:t> </a:t>
            </a:r>
            <a:r>
              <a:rPr lang="et-EE" sz="2400" dirty="0" err="1">
                <a:effectLst/>
                <a:latin typeface="+mn-lt"/>
                <a:ea typeface="+mn-ea"/>
                <a:cs typeface="+mn-cs"/>
                <a:sym typeface="Arial"/>
              </a:rPr>
              <a:t>попили</a:t>
            </a:r>
            <a:r>
              <a:rPr lang="et-EE" sz="2400" dirty="0">
                <a:effectLst/>
                <a:latin typeface="+mn-lt"/>
                <a:ea typeface="+mn-ea"/>
                <a:cs typeface="+mn-cs"/>
                <a:sym typeface="Arial"/>
              </a:rPr>
              <a:t> </a:t>
            </a:r>
            <a:r>
              <a:rPr lang="et-EE" sz="2400" dirty="0" err="1">
                <a:effectLst/>
                <a:latin typeface="+mn-lt"/>
                <a:ea typeface="+mn-ea"/>
                <a:cs typeface="+mn-cs"/>
                <a:sym typeface="Arial"/>
              </a:rPr>
              <a:t>вод</a:t>
            </a:r>
            <a:r>
              <a:rPr lang="ru-RU" sz="2400" dirty="0">
                <a:effectLst/>
                <a:latin typeface="+mn-lt"/>
                <a:ea typeface="+mn-ea"/>
                <a:cs typeface="+mn-cs"/>
                <a:sym typeface="Arial"/>
              </a:rPr>
              <a:t>ы</a:t>
            </a:r>
            <a:r>
              <a:rPr lang="et-EE" sz="2400" dirty="0">
                <a:effectLst/>
                <a:latin typeface="+mn-lt"/>
                <a:ea typeface="+mn-ea"/>
                <a:cs typeface="+mn-cs"/>
                <a:sym typeface="Arial"/>
              </a:rPr>
              <a:t> </a:t>
            </a:r>
            <a:r>
              <a:rPr lang="et-EE" sz="2400" dirty="0" err="1">
                <a:effectLst/>
                <a:latin typeface="+mn-lt"/>
                <a:ea typeface="+mn-ea"/>
                <a:cs typeface="+mn-cs"/>
                <a:sym typeface="Arial"/>
              </a:rPr>
              <a:t>с</a:t>
            </a:r>
            <a:r>
              <a:rPr lang="et-EE" sz="2400" dirty="0">
                <a:effectLst/>
                <a:latin typeface="+mn-lt"/>
                <a:ea typeface="+mn-ea"/>
                <a:cs typeface="+mn-cs"/>
                <a:sym typeface="Arial"/>
              </a:rPr>
              <a:t> </a:t>
            </a:r>
            <a:r>
              <a:rPr lang="et-EE" sz="2400" dirty="0" err="1">
                <a:effectLst/>
                <a:latin typeface="+mn-lt"/>
                <a:ea typeface="+mn-ea"/>
                <a:cs typeface="+mn-cs"/>
                <a:sym typeface="Arial"/>
              </a:rPr>
              <a:t>лимоном</a:t>
            </a:r>
            <a:r>
              <a:rPr lang="et-EE" sz="2400" dirty="0">
                <a:effectLst/>
                <a:latin typeface="+mn-lt"/>
                <a:ea typeface="+mn-ea"/>
                <a:cs typeface="+mn-cs"/>
                <a:sym typeface="Arial"/>
              </a:rPr>
              <a:t>.</a:t>
            </a:r>
            <a:endParaRPr lang="en-US" sz="2400" dirty="0">
              <a:effectLst/>
              <a:latin typeface="+mn-lt"/>
              <a:ea typeface="+mn-ea"/>
              <a:cs typeface="+mn-cs"/>
              <a:sym typeface="Arial"/>
            </a:endParaRPr>
          </a:p>
          <a:p>
            <a:r>
              <a:rPr lang="et-EE" sz="2400" dirty="0" err="1">
                <a:effectLst/>
                <a:latin typeface="+mn-lt"/>
                <a:ea typeface="+mn-ea"/>
                <a:cs typeface="+mn-cs"/>
                <a:sym typeface="Arial"/>
              </a:rPr>
              <a:t>Очень</a:t>
            </a:r>
            <a:r>
              <a:rPr lang="et-EE" sz="2400" dirty="0">
                <a:effectLst/>
                <a:latin typeface="+mn-lt"/>
                <a:ea typeface="+mn-ea"/>
                <a:cs typeface="+mn-cs"/>
                <a:sym typeface="Arial"/>
              </a:rPr>
              <a:t> </a:t>
            </a:r>
            <a:r>
              <a:rPr lang="et-EE" sz="2400" dirty="0" err="1">
                <a:effectLst/>
                <a:latin typeface="+mn-lt"/>
                <a:ea typeface="+mn-ea"/>
                <a:cs typeface="+mn-cs"/>
                <a:sym typeface="Arial"/>
              </a:rPr>
              <a:t>часто</a:t>
            </a:r>
            <a:r>
              <a:rPr lang="et-EE" sz="2400" dirty="0">
                <a:effectLst/>
                <a:latin typeface="+mn-lt"/>
                <a:ea typeface="+mn-ea"/>
                <a:cs typeface="+mn-cs"/>
                <a:sym typeface="Arial"/>
              </a:rPr>
              <a:t> </a:t>
            </a:r>
            <a:r>
              <a:rPr lang="et-EE" sz="2400" dirty="0" err="1">
                <a:effectLst/>
                <a:latin typeface="+mn-lt"/>
                <a:ea typeface="+mn-ea"/>
                <a:cs typeface="+mn-cs"/>
                <a:sym typeface="Arial"/>
              </a:rPr>
              <a:t>кажется</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купленные</a:t>
            </a:r>
            <a:r>
              <a:rPr lang="et-EE" sz="2400" dirty="0">
                <a:effectLst/>
                <a:latin typeface="+mn-lt"/>
                <a:ea typeface="+mn-ea"/>
                <a:cs typeface="+mn-cs"/>
                <a:sym typeface="Arial"/>
              </a:rPr>
              <a:t> </a:t>
            </a:r>
            <a:r>
              <a:rPr lang="et-EE" sz="2400" dirty="0" err="1">
                <a:effectLst/>
                <a:latin typeface="+mn-lt"/>
                <a:ea typeface="+mn-ea"/>
                <a:cs typeface="+mn-cs"/>
                <a:sym typeface="Arial"/>
              </a:rPr>
              <a:t>в</a:t>
            </a:r>
            <a:r>
              <a:rPr lang="et-EE" sz="2400" dirty="0">
                <a:effectLst/>
                <a:latin typeface="+mn-lt"/>
                <a:ea typeface="+mn-ea"/>
                <a:cs typeface="+mn-cs"/>
                <a:sym typeface="Arial"/>
              </a:rPr>
              <a:t> </a:t>
            </a:r>
            <a:r>
              <a:rPr lang="et-EE" sz="2400" dirty="0" err="1">
                <a:effectLst/>
                <a:latin typeface="+mn-lt"/>
                <a:ea typeface="+mn-ea"/>
                <a:cs typeface="+mn-cs"/>
                <a:sym typeface="Arial"/>
              </a:rPr>
              <a:t>магазине</a:t>
            </a:r>
            <a:r>
              <a:rPr lang="et-EE" sz="2400" dirty="0">
                <a:effectLst/>
                <a:latin typeface="+mn-lt"/>
                <a:ea typeface="+mn-ea"/>
                <a:cs typeface="+mn-cs"/>
                <a:sym typeface="Arial"/>
              </a:rPr>
              <a:t> </a:t>
            </a:r>
            <a:r>
              <a:rPr lang="et-EE" sz="2400" dirty="0" err="1">
                <a:effectLst/>
                <a:latin typeface="+mn-lt"/>
                <a:ea typeface="+mn-ea"/>
                <a:cs typeface="+mn-cs"/>
                <a:sym typeface="Arial"/>
              </a:rPr>
              <a:t>напитки</a:t>
            </a:r>
            <a:r>
              <a:rPr lang="et-EE" sz="2400" dirty="0">
                <a:effectLst/>
                <a:latin typeface="+mn-lt"/>
                <a:ea typeface="+mn-ea"/>
                <a:cs typeface="+mn-cs"/>
                <a:sym typeface="Arial"/>
              </a:rPr>
              <a:t> </a:t>
            </a:r>
            <a:r>
              <a:rPr lang="et-EE" sz="2400" dirty="0" err="1">
                <a:effectLst/>
                <a:latin typeface="+mn-lt"/>
                <a:ea typeface="+mn-ea"/>
                <a:cs typeface="+mn-cs"/>
                <a:sym typeface="Arial"/>
              </a:rPr>
              <a:t>с</a:t>
            </a:r>
            <a:r>
              <a:rPr lang="et-EE" sz="2400" dirty="0">
                <a:effectLst/>
                <a:latin typeface="+mn-lt"/>
                <a:ea typeface="+mn-ea"/>
                <a:cs typeface="+mn-cs"/>
                <a:sym typeface="Arial"/>
              </a:rPr>
              <a:t> </a:t>
            </a:r>
            <a:r>
              <a:rPr lang="et-EE" sz="2400" dirty="0" err="1">
                <a:effectLst/>
                <a:latin typeface="+mn-lt"/>
                <a:ea typeface="+mn-ea"/>
                <a:cs typeface="+mn-cs"/>
                <a:sym typeface="Arial"/>
              </a:rPr>
              <a:t>витаминами</a:t>
            </a:r>
            <a:r>
              <a:rPr lang="et-EE" sz="2400" dirty="0">
                <a:effectLst/>
                <a:latin typeface="+mn-lt"/>
                <a:ea typeface="+mn-ea"/>
                <a:cs typeface="+mn-cs"/>
                <a:sym typeface="Arial"/>
              </a:rPr>
              <a:t>, </a:t>
            </a:r>
            <a:r>
              <a:rPr lang="et-EE" sz="2400" dirty="0" err="1">
                <a:effectLst/>
                <a:latin typeface="+mn-lt"/>
                <a:ea typeface="+mn-ea"/>
                <a:cs typeface="+mn-cs"/>
                <a:sym typeface="Arial"/>
              </a:rPr>
              <a:t>холодный</a:t>
            </a:r>
            <a:r>
              <a:rPr lang="et-EE" sz="2400" dirty="0">
                <a:effectLst/>
                <a:latin typeface="+mn-lt"/>
                <a:ea typeface="+mn-ea"/>
                <a:cs typeface="+mn-cs"/>
                <a:sym typeface="Arial"/>
              </a:rPr>
              <a:t> </a:t>
            </a:r>
            <a:r>
              <a:rPr lang="et-EE" sz="2400" dirty="0" err="1">
                <a:effectLst/>
                <a:latin typeface="+mn-lt"/>
                <a:ea typeface="+mn-ea"/>
                <a:cs typeface="+mn-cs"/>
                <a:sym typeface="Arial"/>
              </a:rPr>
              <a:t>чай</a:t>
            </a:r>
            <a:r>
              <a:rPr lang="et-EE" sz="2400" dirty="0">
                <a:effectLst/>
                <a:latin typeface="+mn-lt"/>
                <a:ea typeface="+mn-ea"/>
                <a:cs typeface="+mn-cs"/>
                <a:sym typeface="Arial"/>
              </a:rPr>
              <a:t>, </a:t>
            </a:r>
            <a:r>
              <a:rPr lang="et-EE" sz="2400" dirty="0" err="1">
                <a:effectLst/>
                <a:latin typeface="+mn-lt"/>
                <a:ea typeface="+mn-ea"/>
                <a:cs typeface="+mn-cs"/>
                <a:sym typeface="Arial"/>
              </a:rPr>
              <a:t>питьевые</a:t>
            </a:r>
            <a:r>
              <a:rPr lang="et-EE" sz="2400" dirty="0">
                <a:effectLst/>
                <a:latin typeface="+mn-lt"/>
                <a:ea typeface="+mn-ea"/>
                <a:cs typeface="+mn-cs"/>
                <a:sym typeface="Arial"/>
              </a:rPr>
              <a:t> </a:t>
            </a:r>
            <a:r>
              <a:rPr lang="et-EE" sz="2400" dirty="0" err="1">
                <a:effectLst/>
                <a:latin typeface="+mn-lt"/>
                <a:ea typeface="+mn-ea"/>
                <a:cs typeface="+mn-cs"/>
                <a:sym typeface="Arial"/>
              </a:rPr>
              <a:t>йогурты</a:t>
            </a:r>
            <a:r>
              <a:rPr lang="et-EE" sz="2400" dirty="0">
                <a:effectLst/>
                <a:latin typeface="+mn-lt"/>
                <a:ea typeface="+mn-ea"/>
                <a:cs typeface="+mn-cs"/>
                <a:sym typeface="Arial"/>
              </a:rPr>
              <a:t> - </a:t>
            </a:r>
            <a:r>
              <a:rPr lang="et-EE" sz="2400" dirty="0" err="1">
                <a:effectLst/>
                <a:latin typeface="+mn-lt"/>
                <a:ea typeface="+mn-ea"/>
                <a:cs typeface="+mn-cs"/>
                <a:sym typeface="Arial"/>
              </a:rPr>
              <a:t>это</a:t>
            </a:r>
            <a:r>
              <a:rPr lang="et-EE" sz="2400" dirty="0">
                <a:effectLst/>
                <a:latin typeface="+mn-lt"/>
                <a:ea typeface="+mn-ea"/>
                <a:cs typeface="+mn-cs"/>
                <a:sym typeface="Arial"/>
              </a:rPr>
              <a:t> </a:t>
            </a:r>
            <a:r>
              <a:rPr lang="et-EE" sz="2400" dirty="0" err="1">
                <a:effectLst/>
                <a:latin typeface="+mn-lt"/>
                <a:ea typeface="+mn-ea"/>
                <a:cs typeface="+mn-cs"/>
                <a:sym typeface="Arial"/>
              </a:rPr>
              <a:t>часть</a:t>
            </a:r>
            <a:r>
              <a:rPr lang="et-EE" sz="2400" dirty="0">
                <a:effectLst/>
                <a:latin typeface="+mn-lt"/>
                <a:ea typeface="+mn-ea"/>
                <a:cs typeface="+mn-cs"/>
                <a:sym typeface="Arial"/>
              </a:rPr>
              <a:t> </a:t>
            </a:r>
            <a:r>
              <a:rPr lang="et-EE" sz="2400" dirty="0" err="1">
                <a:effectLst/>
                <a:latin typeface="+mn-lt"/>
                <a:ea typeface="+mn-ea"/>
                <a:cs typeface="+mn-cs"/>
                <a:sym typeface="Arial"/>
              </a:rPr>
              <a:t>здорового</a:t>
            </a:r>
            <a:r>
              <a:rPr lang="et-EE" sz="2400" dirty="0">
                <a:effectLst/>
                <a:latin typeface="+mn-lt"/>
                <a:ea typeface="+mn-ea"/>
                <a:cs typeface="+mn-cs"/>
                <a:sym typeface="Arial"/>
              </a:rPr>
              <a:t> </a:t>
            </a:r>
            <a:r>
              <a:rPr lang="et-EE" sz="2400" dirty="0" err="1">
                <a:effectLst/>
                <a:latin typeface="+mn-lt"/>
                <a:ea typeface="+mn-ea"/>
                <a:cs typeface="+mn-cs"/>
                <a:sym typeface="Arial"/>
              </a:rPr>
              <a:t>питания</a:t>
            </a:r>
            <a:r>
              <a:rPr lang="et-EE" sz="2400" dirty="0">
                <a:effectLst/>
                <a:latin typeface="+mn-lt"/>
                <a:ea typeface="+mn-ea"/>
                <a:cs typeface="+mn-cs"/>
                <a:sym typeface="Arial"/>
              </a:rPr>
              <a:t>. </a:t>
            </a:r>
            <a:r>
              <a:rPr lang="et-EE" sz="2400" dirty="0" err="1">
                <a:effectLst/>
                <a:latin typeface="+mn-lt"/>
                <a:ea typeface="+mn-ea"/>
                <a:cs typeface="+mn-cs"/>
                <a:sym typeface="Arial"/>
              </a:rPr>
              <a:t>Так</a:t>
            </a:r>
            <a:r>
              <a:rPr lang="et-EE" sz="2400" dirty="0">
                <a:effectLst/>
                <a:latin typeface="+mn-lt"/>
                <a:ea typeface="+mn-ea"/>
                <a:cs typeface="+mn-cs"/>
                <a:sym typeface="Arial"/>
              </a:rPr>
              <a:t> </a:t>
            </a:r>
            <a:r>
              <a:rPr lang="et-EE" sz="2400" dirty="0" err="1">
                <a:effectLst/>
                <a:latin typeface="+mn-lt"/>
                <a:ea typeface="+mn-ea"/>
                <a:cs typeface="+mn-cs"/>
                <a:sym typeface="Arial"/>
              </a:rPr>
              <a:t>как</a:t>
            </a:r>
            <a:r>
              <a:rPr lang="et-EE" sz="2400" dirty="0">
                <a:effectLst/>
                <a:latin typeface="+mn-lt"/>
                <a:ea typeface="+mn-ea"/>
                <a:cs typeface="+mn-cs"/>
                <a:sym typeface="Arial"/>
              </a:rPr>
              <a:t> </a:t>
            </a:r>
            <a:r>
              <a:rPr lang="et-EE" sz="2400" dirty="0" err="1">
                <a:effectLst/>
                <a:latin typeface="+mn-lt"/>
                <a:ea typeface="+mn-ea"/>
                <a:cs typeface="+mn-cs"/>
                <a:sym typeface="Arial"/>
              </a:rPr>
              <a:t>они</a:t>
            </a:r>
            <a:r>
              <a:rPr lang="et-EE" sz="2400" dirty="0">
                <a:effectLst/>
                <a:latin typeface="+mn-lt"/>
                <a:ea typeface="+mn-ea"/>
                <a:cs typeface="+mn-cs"/>
                <a:sym typeface="Arial"/>
              </a:rPr>
              <a:t> </a:t>
            </a:r>
            <a:r>
              <a:rPr lang="et-EE" sz="2400" dirty="0" err="1">
                <a:effectLst/>
                <a:latin typeface="+mn-lt"/>
                <a:ea typeface="+mn-ea"/>
                <a:cs typeface="+mn-cs"/>
                <a:sym typeface="Arial"/>
              </a:rPr>
              <a:t>в</a:t>
            </a:r>
            <a:r>
              <a:rPr lang="et-EE" sz="2400" dirty="0">
                <a:effectLst/>
                <a:latin typeface="+mn-lt"/>
                <a:ea typeface="+mn-ea"/>
                <a:cs typeface="+mn-cs"/>
                <a:sym typeface="Arial"/>
              </a:rPr>
              <a:t> </a:t>
            </a:r>
            <a:r>
              <a:rPr lang="et-EE" sz="2400" dirty="0" err="1">
                <a:effectLst/>
                <a:latin typeface="+mn-lt"/>
                <a:ea typeface="+mn-ea"/>
                <a:cs typeface="+mn-cs"/>
                <a:sym typeface="Arial"/>
              </a:rPr>
              <a:t>большей</a:t>
            </a:r>
            <a:r>
              <a:rPr lang="et-EE" sz="2400" dirty="0">
                <a:effectLst/>
                <a:latin typeface="+mn-lt"/>
                <a:ea typeface="+mn-ea"/>
                <a:cs typeface="+mn-cs"/>
                <a:sym typeface="Arial"/>
              </a:rPr>
              <a:t> </a:t>
            </a:r>
            <a:r>
              <a:rPr lang="et-EE" sz="2400" dirty="0" err="1">
                <a:effectLst/>
                <a:latin typeface="+mn-lt"/>
                <a:ea typeface="+mn-ea"/>
                <a:cs typeface="+mn-cs"/>
                <a:sym typeface="Arial"/>
              </a:rPr>
              <a:t>или</a:t>
            </a:r>
            <a:r>
              <a:rPr lang="et-EE" sz="2400" dirty="0">
                <a:effectLst/>
                <a:latin typeface="+mn-lt"/>
                <a:ea typeface="+mn-ea"/>
                <a:cs typeface="+mn-cs"/>
                <a:sym typeface="Arial"/>
              </a:rPr>
              <a:t> </a:t>
            </a:r>
            <a:r>
              <a:rPr lang="et-EE" sz="2400" dirty="0" err="1">
                <a:effectLst/>
                <a:latin typeface="+mn-lt"/>
                <a:ea typeface="+mn-ea"/>
                <a:cs typeface="+mn-cs"/>
                <a:sym typeface="Arial"/>
              </a:rPr>
              <a:t>меньшей</a:t>
            </a:r>
            <a:r>
              <a:rPr lang="et-EE" sz="2400" dirty="0">
                <a:effectLst/>
                <a:latin typeface="+mn-lt"/>
                <a:ea typeface="+mn-ea"/>
                <a:cs typeface="+mn-cs"/>
                <a:sym typeface="Arial"/>
              </a:rPr>
              <a:t> </a:t>
            </a:r>
            <a:r>
              <a:rPr lang="et-EE" sz="2400" dirty="0" err="1">
                <a:effectLst/>
                <a:latin typeface="+mn-lt"/>
                <a:ea typeface="+mn-ea"/>
                <a:cs typeface="+mn-cs"/>
                <a:sym typeface="Arial"/>
              </a:rPr>
              <a:t>степени</a:t>
            </a:r>
            <a:r>
              <a:rPr lang="et-EE" sz="2400" dirty="0">
                <a:effectLst/>
                <a:latin typeface="+mn-lt"/>
                <a:ea typeface="+mn-ea"/>
                <a:cs typeface="+mn-cs"/>
                <a:sym typeface="Arial"/>
              </a:rPr>
              <a:t> </a:t>
            </a:r>
            <a:r>
              <a:rPr lang="et-EE" sz="2400" dirty="0" err="1">
                <a:effectLst/>
                <a:latin typeface="+mn-lt"/>
                <a:ea typeface="+mn-ea"/>
                <a:cs typeface="+mn-cs"/>
                <a:sym typeface="Arial"/>
              </a:rPr>
              <a:t>содержат</a:t>
            </a:r>
            <a:r>
              <a:rPr lang="et-EE" sz="2400" dirty="0">
                <a:effectLst/>
                <a:latin typeface="+mn-lt"/>
                <a:ea typeface="+mn-ea"/>
                <a:cs typeface="+mn-cs"/>
                <a:sym typeface="Arial"/>
              </a:rPr>
              <a:t> </a:t>
            </a:r>
            <a:r>
              <a:rPr lang="et-EE" sz="2400" dirty="0" err="1">
                <a:effectLst/>
                <a:latin typeface="+mn-lt"/>
                <a:ea typeface="+mn-ea"/>
                <a:cs typeface="+mn-cs"/>
                <a:sym typeface="Arial"/>
              </a:rPr>
              <a:t>углеводы</a:t>
            </a:r>
            <a:r>
              <a:rPr lang="et-EE" sz="2400" dirty="0">
                <a:effectLst/>
                <a:latin typeface="+mn-lt"/>
                <a:ea typeface="+mn-ea"/>
                <a:cs typeface="+mn-cs"/>
                <a:sym typeface="Arial"/>
              </a:rPr>
              <a:t>, </a:t>
            </a:r>
            <a:r>
              <a:rPr lang="et-EE" sz="2400" dirty="0" err="1">
                <a:effectLst/>
                <a:latin typeface="+mn-lt"/>
                <a:ea typeface="+mn-ea"/>
                <a:cs typeface="+mn-cs"/>
                <a:sym typeface="Arial"/>
              </a:rPr>
              <a:t>в</a:t>
            </a:r>
            <a:r>
              <a:rPr lang="et-EE" sz="2400" dirty="0">
                <a:effectLst/>
                <a:latin typeface="+mn-lt"/>
                <a:ea typeface="+mn-ea"/>
                <a:cs typeface="+mn-cs"/>
                <a:sym typeface="Arial"/>
              </a:rPr>
              <a:t> </a:t>
            </a:r>
            <a:r>
              <a:rPr lang="et-EE" sz="2400" dirty="0" err="1">
                <a:effectLst/>
                <a:latin typeface="+mn-lt"/>
                <a:ea typeface="+mn-ea"/>
                <a:cs typeface="+mn-cs"/>
                <a:sym typeface="Arial"/>
              </a:rPr>
              <a:t>том</a:t>
            </a:r>
            <a:r>
              <a:rPr lang="et-EE" sz="2400" dirty="0">
                <a:effectLst/>
                <a:latin typeface="+mn-lt"/>
                <a:ea typeface="+mn-ea"/>
                <a:cs typeface="+mn-cs"/>
                <a:sym typeface="Arial"/>
              </a:rPr>
              <a:t> </a:t>
            </a:r>
            <a:r>
              <a:rPr lang="et-EE" sz="2400" dirty="0" err="1">
                <a:effectLst/>
                <a:latin typeface="+mn-lt"/>
                <a:ea typeface="+mn-ea"/>
                <a:cs typeface="+mn-cs"/>
                <a:sym typeface="Arial"/>
              </a:rPr>
              <a:t>числе</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добавленный</a:t>
            </a:r>
            <a:r>
              <a:rPr lang="et-EE" sz="2400" dirty="0">
                <a:effectLst/>
                <a:latin typeface="+mn-lt"/>
                <a:ea typeface="+mn-ea"/>
                <a:cs typeface="+mn-cs"/>
                <a:sym typeface="Arial"/>
              </a:rPr>
              <a:t> </a:t>
            </a:r>
            <a:r>
              <a:rPr lang="et-EE" sz="2400" dirty="0" err="1">
                <a:effectLst/>
                <a:latin typeface="+mn-lt"/>
                <a:ea typeface="+mn-ea"/>
                <a:cs typeface="+mn-cs"/>
                <a:sym typeface="Arial"/>
              </a:rPr>
              <a:t>сахар</a:t>
            </a:r>
            <a:r>
              <a:rPr lang="et-EE" sz="2400" dirty="0">
                <a:effectLst/>
                <a:latin typeface="+mn-lt"/>
                <a:ea typeface="+mn-ea"/>
                <a:cs typeface="+mn-cs"/>
                <a:sym typeface="Arial"/>
              </a:rPr>
              <a:t>, </a:t>
            </a:r>
            <a:r>
              <a:rPr lang="et-EE" sz="2400" dirty="0" err="1">
                <a:effectLst/>
                <a:latin typeface="+mn-lt"/>
                <a:ea typeface="+mn-ea"/>
                <a:cs typeface="+mn-cs"/>
                <a:sym typeface="Arial"/>
              </a:rPr>
              <a:t>то</a:t>
            </a:r>
            <a:r>
              <a:rPr lang="et-EE" sz="2400" dirty="0">
                <a:effectLst/>
                <a:latin typeface="+mn-lt"/>
                <a:ea typeface="+mn-ea"/>
                <a:cs typeface="+mn-cs"/>
                <a:sym typeface="Arial"/>
              </a:rPr>
              <a:t> </a:t>
            </a:r>
            <a:r>
              <a:rPr lang="et-EE" sz="2400" dirty="0" err="1">
                <a:effectLst/>
                <a:latin typeface="+mn-lt"/>
                <a:ea typeface="+mn-ea"/>
                <a:cs typeface="+mn-cs"/>
                <a:sym typeface="Arial"/>
              </a:rPr>
              <a:t>влияют</a:t>
            </a:r>
            <a:r>
              <a:rPr lang="et-EE" sz="2400" dirty="0">
                <a:effectLst/>
                <a:latin typeface="+mn-lt"/>
                <a:ea typeface="+mn-ea"/>
                <a:cs typeface="+mn-cs"/>
                <a:sym typeface="Arial"/>
              </a:rPr>
              <a:t> </a:t>
            </a:r>
            <a:r>
              <a:rPr lang="et-EE" sz="2400" dirty="0" err="1">
                <a:effectLst/>
                <a:latin typeface="+mn-lt"/>
                <a:ea typeface="+mn-ea"/>
                <a:cs typeface="+mn-cs"/>
                <a:sym typeface="Arial"/>
              </a:rPr>
              <a:t>на</a:t>
            </a:r>
            <a:r>
              <a:rPr lang="et-EE" sz="2400" dirty="0">
                <a:effectLst/>
                <a:latin typeface="+mn-lt"/>
                <a:ea typeface="+mn-ea"/>
                <a:cs typeface="+mn-cs"/>
                <a:sym typeface="Arial"/>
              </a:rPr>
              <a:t> </a:t>
            </a:r>
            <a:r>
              <a:rPr lang="et-EE" sz="2400" dirty="0" err="1">
                <a:effectLst/>
                <a:latin typeface="+mn-lt"/>
                <a:ea typeface="+mn-ea"/>
                <a:cs typeface="+mn-cs"/>
                <a:sym typeface="Arial"/>
              </a:rPr>
              <a:t>зубы</a:t>
            </a:r>
            <a:r>
              <a:rPr lang="et-EE" sz="2400" dirty="0">
                <a:effectLst/>
                <a:latin typeface="+mn-lt"/>
                <a:ea typeface="+mn-ea"/>
                <a:cs typeface="+mn-cs"/>
                <a:sym typeface="Arial"/>
              </a:rPr>
              <a:t> </a:t>
            </a:r>
            <a:r>
              <a:rPr lang="et-EE" sz="2400" dirty="0" err="1">
                <a:effectLst/>
                <a:latin typeface="+mn-lt"/>
                <a:ea typeface="+mn-ea"/>
                <a:cs typeface="+mn-cs"/>
                <a:sym typeface="Arial"/>
              </a:rPr>
              <a:t>так</a:t>
            </a:r>
            <a:r>
              <a:rPr lang="et-EE" sz="2400" dirty="0">
                <a:effectLst/>
                <a:latin typeface="+mn-lt"/>
                <a:ea typeface="+mn-ea"/>
                <a:cs typeface="+mn-cs"/>
                <a:sym typeface="Arial"/>
              </a:rPr>
              <a:t> </a:t>
            </a:r>
            <a:r>
              <a:rPr lang="et-EE" sz="2400" dirty="0" err="1">
                <a:effectLst/>
                <a:latin typeface="+mn-lt"/>
                <a:ea typeface="+mn-ea"/>
                <a:cs typeface="+mn-cs"/>
                <a:sym typeface="Arial"/>
              </a:rPr>
              <a:t>же</a:t>
            </a:r>
            <a:r>
              <a:rPr lang="et-EE" sz="2400" dirty="0">
                <a:effectLst/>
                <a:latin typeface="+mn-lt"/>
                <a:ea typeface="+mn-ea"/>
                <a:cs typeface="+mn-cs"/>
                <a:sym typeface="Arial"/>
              </a:rPr>
              <a:t> </a:t>
            </a:r>
            <a:r>
              <a:rPr lang="et-EE" sz="2400" dirty="0" err="1">
                <a:effectLst/>
                <a:latin typeface="+mn-lt"/>
                <a:ea typeface="+mn-ea"/>
                <a:cs typeface="+mn-cs"/>
                <a:sym typeface="Arial"/>
              </a:rPr>
              <a:t>плохо</a:t>
            </a:r>
            <a:r>
              <a:rPr lang="et-EE" sz="2400" dirty="0">
                <a:effectLst/>
                <a:latin typeface="+mn-lt"/>
                <a:ea typeface="+mn-ea"/>
                <a:cs typeface="+mn-cs"/>
                <a:sym typeface="Arial"/>
              </a:rPr>
              <a:t>, </a:t>
            </a:r>
            <a:r>
              <a:rPr lang="et-EE" sz="2400" dirty="0" err="1">
                <a:effectLst/>
                <a:latin typeface="+mn-lt"/>
                <a:ea typeface="+mn-ea"/>
                <a:cs typeface="+mn-cs"/>
                <a:sym typeface="Arial"/>
              </a:rPr>
              <a:t>как</a:t>
            </a:r>
            <a:r>
              <a:rPr lang="et-EE" sz="2400" dirty="0">
                <a:effectLst/>
                <a:latin typeface="+mn-lt"/>
                <a:ea typeface="+mn-ea"/>
                <a:cs typeface="+mn-cs"/>
                <a:sym typeface="Arial"/>
              </a:rPr>
              <a:t> </a:t>
            </a:r>
            <a:r>
              <a:rPr lang="et-EE" sz="2400" dirty="0" err="1">
                <a:effectLst/>
                <a:latin typeface="+mn-lt"/>
                <a:ea typeface="+mn-ea"/>
                <a:cs typeface="+mn-cs"/>
                <a:sym typeface="Arial"/>
              </a:rPr>
              <a:t>лимонад</a:t>
            </a:r>
            <a:r>
              <a:rPr lang="et-EE" sz="2400" dirty="0">
                <a:effectLst/>
                <a:latin typeface="+mn-lt"/>
                <a:ea typeface="+mn-ea"/>
                <a:cs typeface="+mn-cs"/>
                <a:sym typeface="Arial"/>
              </a:rPr>
              <a:t>.</a:t>
            </a:r>
            <a:endParaRPr lang="en-US" sz="2400" dirty="0">
              <a:effectLst/>
              <a:latin typeface="+mn-lt"/>
              <a:ea typeface="+mn-ea"/>
              <a:cs typeface="+mn-cs"/>
              <a:sym typeface="Arial"/>
            </a:endParaRPr>
          </a:p>
          <a:p>
            <a:r>
              <a:rPr lang="et-EE" sz="2400" dirty="0" err="1">
                <a:effectLst/>
                <a:latin typeface="+mn-lt"/>
                <a:ea typeface="+mn-ea"/>
                <a:cs typeface="+mn-cs"/>
                <a:sym typeface="Arial"/>
              </a:rPr>
              <a:t>Полезна</a:t>
            </a:r>
            <a:r>
              <a:rPr lang="et-EE" sz="2400" dirty="0">
                <a:effectLst/>
                <a:latin typeface="+mn-lt"/>
                <a:ea typeface="+mn-ea"/>
                <a:cs typeface="+mn-cs"/>
                <a:sym typeface="Arial"/>
              </a:rPr>
              <a:t> </a:t>
            </a:r>
            <a:r>
              <a:rPr lang="et-EE" sz="2400" dirty="0" err="1">
                <a:effectLst/>
                <a:latin typeface="+mn-lt"/>
                <a:ea typeface="+mn-ea"/>
                <a:cs typeface="+mn-cs"/>
                <a:sym typeface="Arial"/>
              </a:rPr>
              <a:t>ли</a:t>
            </a:r>
            <a:r>
              <a:rPr lang="et-EE" sz="2400" dirty="0">
                <a:effectLst/>
                <a:latin typeface="+mn-lt"/>
                <a:ea typeface="+mn-ea"/>
                <a:cs typeface="+mn-cs"/>
                <a:sym typeface="Arial"/>
              </a:rPr>
              <a:t> </a:t>
            </a:r>
            <a:r>
              <a:rPr lang="et-EE" sz="2400" dirty="0" err="1">
                <a:effectLst/>
                <a:latin typeface="+mn-lt"/>
                <a:ea typeface="+mn-ea"/>
                <a:cs typeface="+mn-cs"/>
                <a:sym typeface="Arial"/>
              </a:rPr>
              <a:t>газированная</a:t>
            </a:r>
            <a:r>
              <a:rPr lang="et-EE" sz="2400" dirty="0">
                <a:effectLst/>
                <a:latin typeface="+mn-lt"/>
                <a:ea typeface="+mn-ea"/>
                <a:cs typeface="+mn-cs"/>
                <a:sym typeface="Arial"/>
              </a:rPr>
              <a:t> </a:t>
            </a:r>
            <a:r>
              <a:rPr lang="et-EE" sz="2400" dirty="0" err="1">
                <a:effectLst/>
                <a:latin typeface="+mn-lt"/>
                <a:ea typeface="+mn-ea"/>
                <a:cs typeface="+mn-cs"/>
                <a:sym typeface="Arial"/>
              </a:rPr>
              <a:t>вода</a:t>
            </a:r>
            <a:r>
              <a:rPr lang="et-EE" sz="2400" dirty="0">
                <a:effectLst/>
                <a:latin typeface="+mn-lt"/>
                <a:ea typeface="+mn-ea"/>
                <a:cs typeface="+mn-cs"/>
                <a:sym typeface="Arial"/>
              </a:rPr>
              <a:t>? </a:t>
            </a:r>
            <a:r>
              <a:rPr lang="et-EE" sz="2400" dirty="0" err="1">
                <a:effectLst/>
                <a:latin typeface="+mn-lt"/>
                <a:ea typeface="+mn-ea"/>
                <a:cs typeface="+mn-cs"/>
                <a:sym typeface="Arial"/>
              </a:rPr>
              <a:t>Постоянно</a:t>
            </a:r>
            <a:r>
              <a:rPr lang="et-EE" sz="2400" dirty="0">
                <a:effectLst/>
                <a:latin typeface="+mn-lt"/>
                <a:ea typeface="+mn-ea"/>
                <a:cs typeface="+mn-cs"/>
                <a:sym typeface="Arial"/>
              </a:rPr>
              <a:t> </a:t>
            </a:r>
            <a:r>
              <a:rPr lang="et-EE" sz="2400" dirty="0" err="1">
                <a:effectLst/>
                <a:latin typeface="+mn-lt"/>
                <a:ea typeface="+mn-ea"/>
                <a:cs typeface="+mn-cs"/>
                <a:sym typeface="Arial"/>
              </a:rPr>
              <a:t>пить</a:t>
            </a:r>
            <a:r>
              <a:rPr lang="et-EE" sz="2400" dirty="0">
                <a:effectLst/>
                <a:latin typeface="+mn-lt"/>
                <a:ea typeface="+mn-ea"/>
                <a:cs typeface="+mn-cs"/>
                <a:sym typeface="Arial"/>
              </a:rPr>
              <a:t> </a:t>
            </a:r>
            <a:r>
              <a:rPr lang="et-EE" sz="2400" dirty="0" err="1">
                <a:effectLst/>
                <a:latin typeface="+mn-lt"/>
                <a:ea typeface="+mn-ea"/>
                <a:cs typeface="+mn-cs"/>
                <a:sym typeface="Arial"/>
              </a:rPr>
              <a:t>газированную</a:t>
            </a:r>
            <a:r>
              <a:rPr lang="et-EE" sz="2400" dirty="0">
                <a:effectLst/>
                <a:latin typeface="+mn-lt"/>
                <a:ea typeface="+mn-ea"/>
                <a:cs typeface="+mn-cs"/>
                <a:sym typeface="Arial"/>
              </a:rPr>
              <a:t> </a:t>
            </a:r>
            <a:r>
              <a:rPr lang="et-EE" sz="2400" dirty="0" err="1">
                <a:effectLst/>
                <a:latin typeface="+mn-lt"/>
                <a:ea typeface="+mn-ea"/>
                <a:cs typeface="+mn-cs"/>
                <a:sym typeface="Arial"/>
              </a:rPr>
              <a:t>воду</a:t>
            </a:r>
            <a:r>
              <a:rPr lang="et-EE" sz="2400" dirty="0">
                <a:effectLst/>
                <a:latin typeface="+mn-lt"/>
                <a:ea typeface="+mn-ea"/>
                <a:cs typeface="+mn-cs"/>
                <a:sym typeface="Arial"/>
              </a:rPr>
              <a:t> </a:t>
            </a:r>
            <a:r>
              <a:rPr lang="et-EE" sz="2400" dirty="0" err="1">
                <a:effectLst/>
                <a:latin typeface="+mn-lt"/>
                <a:ea typeface="+mn-ea"/>
                <a:cs typeface="+mn-cs"/>
                <a:sym typeface="Arial"/>
              </a:rPr>
              <a:t>не</a:t>
            </a:r>
            <a:r>
              <a:rPr lang="et-EE" sz="2400" dirty="0">
                <a:effectLst/>
                <a:latin typeface="+mn-lt"/>
                <a:ea typeface="+mn-ea"/>
                <a:cs typeface="+mn-cs"/>
                <a:sym typeface="Arial"/>
              </a:rPr>
              <a:t> </a:t>
            </a:r>
            <a:r>
              <a:rPr lang="et-EE" sz="2400" dirty="0" err="1">
                <a:effectLst/>
                <a:latin typeface="+mn-lt"/>
                <a:ea typeface="+mn-ea"/>
                <a:cs typeface="+mn-cs"/>
                <a:sym typeface="Arial"/>
              </a:rPr>
              <a:t>очень</a:t>
            </a:r>
            <a:r>
              <a:rPr lang="et-EE" sz="2400" dirty="0">
                <a:effectLst/>
                <a:latin typeface="+mn-lt"/>
                <a:ea typeface="+mn-ea"/>
                <a:cs typeface="+mn-cs"/>
                <a:sym typeface="Arial"/>
              </a:rPr>
              <a:t> </a:t>
            </a:r>
            <a:r>
              <a:rPr lang="et-EE" sz="2400" dirty="0" err="1">
                <a:effectLst/>
                <a:latin typeface="+mn-lt"/>
                <a:ea typeface="+mn-ea"/>
                <a:cs typeface="+mn-cs"/>
                <a:sym typeface="Arial"/>
              </a:rPr>
              <a:t>полезно</a:t>
            </a:r>
            <a:r>
              <a:rPr lang="et-EE" sz="2400" dirty="0">
                <a:effectLst/>
                <a:latin typeface="+mn-lt"/>
                <a:ea typeface="+mn-ea"/>
                <a:cs typeface="+mn-cs"/>
                <a:sym typeface="Arial"/>
              </a:rPr>
              <a:t>, </a:t>
            </a:r>
            <a:r>
              <a:rPr lang="et-EE" sz="2400" dirty="0" err="1">
                <a:effectLst/>
                <a:latin typeface="+mn-lt"/>
                <a:ea typeface="+mn-ea"/>
                <a:cs typeface="+mn-cs"/>
                <a:sym typeface="Arial"/>
              </a:rPr>
              <a:t>потому</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она</a:t>
            </a:r>
            <a:r>
              <a:rPr lang="et-EE" sz="2400" dirty="0">
                <a:effectLst/>
                <a:latin typeface="+mn-lt"/>
                <a:ea typeface="+mn-ea"/>
                <a:cs typeface="+mn-cs"/>
                <a:sym typeface="Arial"/>
              </a:rPr>
              <a:t> </a:t>
            </a:r>
            <a:r>
              <a:rPr lang="et-EE" sz="2400" dirty="0" err="1">
                <a:effectLst/>
                <a:latin typeface="+mn-lt"/>
                <a:ea typeface="+mn-ea"/>
                <a:cs typeface="+mn-cs"/>
                <a:sym typeface="Arial"/>
              </a:rPr>
              <a:t>содержит</a:t>
            </a:r>
            <a:r>
              <a:rPr lang="et-EE" sz="2400" dirty="0">
                <a:effectLst/>
                <a:latin typeface="+mn-lt"/>
                <a:ea typeface="+mn-ea"/>
                <a:cs typeface="+mn-cs"/>
                <a:sym typeface="Arial"/>
              </a:rPr>
              <a:t> </a:t>
            </a:r>
            <a:r>
              <a:rPr lang="et-EE" sz="2400" dirty="0" err="1">
                <a:effectLst/>
                <a:latin typeface="+mn-lt"/>
                <a:ea typeface="+mn-ea"/>
                <a:cs typeface="+mn-cs"/>
                <a:sym typeface="Arial"/>
              </a:rPr>
              <a:t>углекислый</a:t>
            </a:r>
            <a:r>
              <a:rPr lang="et-EE" sz="2400" dirty="0">
                <a:effectLst/>
                <a:latin typeface="+mn-lt"/>
                <a:ea typeface="+mn-ea"/>
                <a:cs typeface="+mn-cs"/>
                <a:sym typeface="Arial"/>
              </a:rPr>
              <a:t> </a:t>
            </a:r>
            <a:r>
              <a:rPr lang="et-EE" sz="2400" dirty="0" err="1">
                <a:effectLst/>
                <a:latin typeface="+mn-lt"/>
                <a:ea typeface="+mn-ea"/>
                <a:cs typeface="+mn-cs"/>
                <a:sym typeface="Arial"/>
              </a:rPr>
              <a:t>газ</a:t>
            </a:r>
            <a:r>
              <a:rPr lang="et-EE" sz="2400" dirty="0">
                <a:effectLst/>
                <a:latin typeface="+mn-lt"/>
                <a:ea typeface="+mn-ea"/>
                <a:cs typeface="+mn-cs"/>
                <a:sym typeface="Arial"/>
              </a:rPr>
              <a:t>, </a:t>
            </a:r>
            <a:r>
              <a:rPr lang="et-EE" sz="2400" dirty="0" err="1">
                <a:effectLst/>
                <a:latin typeface="+mn-lt"/>
                <a:ea typeface="+mn-ea"/>
                <a:cs typeface="+mn-cs"/>
                <a:sym typeface="Arial"/>
              </a:rPr>
              <a:t>который</a:t>
            </a:r>
            <a:r>
              <a:rPr lang="et-EE" sz="2400" dirty="0">
                <a:effectLst/>
                <a:latin typeface="+mn-lt"/>
                <a:ea typeface="+mn-ea"/>
                <a:cs typeface="+mn-cs"/>
                <a:sym typeface="Arial"/>
              </a:rPr>
              <a:t> </a:t>
            </a:r>
            <a:r>
              <a:rPr lang="et-EE" sz="2400" dirty="0" err="1">
                <a:effectLst/>
                <a:latin typeface="+mn-lt"/>
                <a:ea typeface="+mn-ea"/>
                <a:cs typeface="+mn-cs"/>
                <a:sym typeface="Arial"/>
              </a:rPr>
              <a:t>делает</a:t>
            </a:r>
            <a:r>
              <a:rPr lang="et-EE" sz="2400" dirty="0">
                <a:effectLst/>
                <a:latin typeface="+mn-lt"/>
                <a:ea typeface="+mn-ea"/>
                <a:cs typeface="+mn-cs"/>
                <a:sym typeface="Arial"/>
              </a:rPr>
              <a:t> </a:t>
            </a:r>
            <a:r>
              <a:rPr lang="et-EE" sz="2400" dirty="0" err="1">
                <a:effectLst/>
                <a:latin typeface="+mn-lt"/>
                <a:ea typeface="+mn-ea"/>
                <a:cs typeface="+mn-cs"/>
                <a:sym typeface="Arial"/>
              </a:rPr>
              <a:t>её</a:t>
            </a:r>
            <a:r>
              <a:rPr lang="et-EE" sz="2400" dirty="0">
                <a:effectLst/>
                <a:latin typeface="+mn-lt"/>
                <a:ea typeface="+mn-ea"/>
                <a:cs typeface="+mn-cs"/>
                <a:sym typeface="Arial"/>
              </a:rPr>
              <a:t> </a:t>
            </a:r>
            <a:r>
              <a:rPr lang="et-EE" sz="2400" dirty="0" err="1">
                <a:effectLst/>
                <a:latin typeface="+mn-lt"/>
                <a:ea typeface="+mn-ea"/>
                <a:cs typeface="+mn-cs"/>
                <a:sym typeface="Arial"/>
              </a:rPr>
              <a:t>среду</a:t>
            </a:r>
            <a:r>
              <a:rPr lang="et-EE" sz="2400" dirty="0">
                <a:effectLst/>
                <a:latin typeface="+mn-lt"/>
                <a:ea typeface="+mn-ea"/>
                <a:cs typeface="+mn-cs"/>
                <a:sym typeface="Arial"/>
              </a:rPr>
              <a:t> </a:t>
            </a:r>
            <a:r>
              <a:rPr lang="et-EE" sz="2400" dirty="0" err="1">
                <a:effectLst/>
                <a:latin typeface="+mn-lt"/>
                <a:ea typeface="+mn-ea"/>
                <a:cs typeface="+mn-cs"/>
                <a:sym typeface="Arial"/>
              </a:rPr>
              <a:t>немного</a:t>
            </a:r>
            <a:r>
              <a:rPr lang="et-EE" sz="2400" dirty="0">
                <a:effectLst/>
                <a:latin typeface="+mn-lt"/>
                <a:ea typeface="+mn-ea"/>
                <a:cs typeface="+mn-cs"/>
                <a:sym typeface="Arial"/>
              </a:rPr>
              <a:t> </a:t>
            </a:r>
            <a:r>
              <a:rPr lang="et-EE" sz="2400" dirty="0" err="1">
                <a:effectLst/>
                <a:latin typeface="+mn-lt"/>
                <a:ea typeface="+mn-ea"/>
                <a:cs typeface="+mn-cs"/>
                <a:sym typeface="Arial"/>
              </a:rPr>
              <a:t>кислотной</a:t>
            </a:r>
            <a:r>
              <a:rPr lang="et-EE" sz="2400" dirty="0">
                <a:effectLst/>
                <a:latin typeface="+mn-lt"/>
                <a:ea typeface="+mn-ea"/>
                <a:cs typeface="+mn-cs"/>
                <a:sym typeface="Arial"/>
              </a:rPr>
              <a:t>. </a:t>
            </a:r>
            <a:endParaRPr lang="en-US" sz="2400" dirty="0">
              <a:effectLst/>
              <a:latin typeface="+mn-lt"/>
              <a:ea typeface="+mn-ea"/>
              <a:cs typeface="+mn-cs"/>
              <a:sym typeface="Arial"/>
            </a:endParaRPr>
          </a:p>
          <a:p>
            <a:r>
              <a:rPr lang="et-EE" sz="2400" dirty="0" err="1">
                <a:effectLst/>
                <a:latin typeface="+mn-lt"/>
                <a:ea typeface="+mn-ea"/>
                <a:cs typeface="+mn-cs"/>
                <a:sym typeface="Arial"/>
              </a:rPr>
              <a:t>Именно</a:t>
            </a:r>
            <a:r>
              <a:rPr lang="et-EE" sz="2400" dirty="0">
                <a:effectLst/>
                <a:latin typeface="+mn-lt"/>
                <a:ea typeface="+mn-ea"/>
                <a:cs typeface="+mn-cs"/>
                <a:sym typeface="Arial"/>
              </a:rPr>
              <a:t> </a:t>
            </a:r>
            <a:r>
              <a:rPr lang="et-EE" sz="2400" dirty="0" err="1">
                <a:effectLst/>
                <a:latin typeface="+mn-lt"/>
                <a:ea typeface="+mn-ea"/>
                <a:cs typeface="+mn-cs"/>
                <a:sym typeface="Arial"/>
              </a:rPr>
              <a:t>поэтому</a:t>
            </a:r>
            <a:r>
              <a:rPr lang="et-EE" sz="2400" dirty="0">
                <a:effectLst/>
                <a:latin typeface="+mn-lt"/>
                <a:ea typeface="+mn-ea"/>
                <a:cs typeface="+mn-cs"/>
                <a:sym typeface="Arial"/>
              </a:rPr>
              <a:t> </a:t>
            </a:r>
            <a:r>
              <a:rPr lang="et-EE" sz="2400" dirty="0" err="1">
                <a:effectLst/>
                <a:latin typeface="+mn-lt"/>
                <a:ea typeface="+mn-ea"/>
                <a:cs typeface="+mn-cs"/>
                <a:sym typeface="Arial"/>
              </a:rPr>
              <a:t>лучше</a:t>
            </a:r>
            <a:r>
              <a:rPr lang="et-EE" sz="2400" dirty="0">
                <a:effectLst/>
                <a:latin typeface="+mn-lt"/>
                <a:ea typeface="+mn-ea"/>
                <a:cs typeface="+mn-cs"/>
                <a:sym typeface="Arial"/>
              </a:rPr>
              <a:t> </a:t>
            </a:r>
            <a:r>
              <a:rPr lang="et-EE" sz="2400" dirty="0" err="1">
                <a:effectLst/>
                <a:latin typeface="+mn-lt"/>
                <a:ea typeface="+mn-ea"/>
                <a:cs typeface="+mn-cs"/>
                <a:sym typeface="Arial"/>
              </a:rPr>
              <a:t>всего</a:t>
            </a:r>
            <a:r>
              <a:rPr lang="et-EE" sz="2400" dirty="0">
                <a:effectLst/>
                <a:latin typeface="+mn-lt"/>
                <a:ea typeface="+mn-ea"/>
                <a:cs typeface="+mn-cs"/>
                <a:sym typeface="Arial"/>
              </a:rPr>
              <a:t> </a:t>
            </a:r>
            <a:r>
              <a:rPr lang="et-EE" sz="2400" dirty="0" err="1">
                <a:effectLst/>
                <a:latin typeface="+mn-lt"/>
                <a:ea typeface="+mn-ea"/>
                <a:cs typeface="+mn-cs"/>
                <a:sym typeface="Arial"/>
              </a:rPr>
              <a:t>утолять</a:t>
            </a:r>
            <a:r>
              <a:rPr lang="et-EE" sz="2400" dirty="0">
                <a:effectLst/>
                <a:latin typeface="+mn-lt"/>
                <a:ea typeface="+mn-ea"/>
                <a:cs typeface="+mn-cs"/>
                <a:sym typeface="Arial"/>
              </a:rPr>
              <a:t> </a:t>
            </a:r>
            <a:r>
              <a:rPr lang="et-EE" sz="2400" dirty="0" err="1">
                <a:effectLst/>
                <a:latin typeface="+mn-lt"/>
                <a:ea typeface="+mn-ea"/>
                <a:cs typeface="+mn-cs"/>
                <a:sym typeface="Arial"/>
              </a:rPr>
              <a:t>жажду</a:t>
            </a:r>
            <a:r>
              <a:rPr lang="et-EE" sz="2400" dirty="0">
                <a:effectLst/>
                <a:latin typeface="+mn-lt"/>
                <a:ea typeface="+mn-ea"/>
                <a:cs typeface="+mn-cs"/>
                <a:sym typeface="Arial"/>
              </a:rPr>
              <a:t> </a:t>
            </a:r>
            <a:r>
              <a:rPr lang="et-EE" sz="2400" dirty="0" err="1">
                <a:effectLst/>
                <a:latin typeface="+mn-lt"/>
                <a:ea typeface="+mn-ea"/>
                <a:cs typeface="+mn-cs"/>
                <a:sym typeface="Arial"/>
              </a:rPr>
              <a:t>простой</a:t>
            </a:r>
            <a:r>
              <a:rPr lang="et-EE" sz="2400" dirty="0">
                <a:effectLst/>
                <a:latin typeface="+mn-lt"/>
                <a:ea typeface="+mn-ea"/>
                <a:cs typeface="+mn-cs"/>
                <a:sym typeface="Arial"/>
              </a:rPr>
              <a:t> </a:t>
            </a:r>
            <a:r>
              <a:rPr lang="et-EE" sz="2400" dirty="0" err="1">
                <a:effectLst/>
                <a:latin typeface="+mn-lt"/>
                <a:ea typeface="+mn-ea"/>
                <a:cs typeface="+mn-cs"/>
                <a:sym typeface="Arial"/>
              </a:rPr>
              <a:t>чистой</a:t>
            </a:r>
            <a:r>
              <a:rPr lang="et-EE" sz="2400" dirty="0">
                <a:effectLst/>
                <a:latin typeface="+mn-lt"/>
                <a:ea typeface="+mn-ea"/>
                <a:cs typeface="+mn-cs"/>
                <a:sym typeface="Arial"/>
              </a:rPr>
              <a:t> </a:t>
            </a:r>
            <a:r>
              <a:rPr lang="et-EE" sz="2400" dirty="0" err="1">
                <a:effectLst/>
                <a:latin typeface="+mn-lt"/>
                <a:ea typeface="+mn-ea"/>
                <a:cs typeface="+mn-cs"/>
                <a:sym typeface="Arial"/>
              </a:rPr>
              <a:t>водой</a:t>
            </a:r>
            <a:r>
              <a:rPr lang="et-EE" sz="2400" dirty="0">
                <a:effectLst/>
                <a:latin typeface="+mn-lt"/>
                <a:ea typeface="+mn-ea"/>
                <a:cs typeface="+mn-cs"/>
                <a:sym typeface="Arial"/>
              </a:rPr>
              <a:t>. </a:t>
            </a:r>
            <a:r>
              <a:rPr lang="et-EE" sz="2400" dirty="0" err="1">
                <a:effectLst/>
                <a:latin typeface="+mn-lt"/>
                <a:ea typeface="+mn-ea"/>
                <a:cs typeface="+mn-cs"/>
                <a:sym typeface="Arial"/>
              </a:rPr>
              <a:t>После</a:t>
            </a:r>
            <a:r>
              <a:rPr lang="et-EE" sz="2400" dirty="0">
                <a:effectLst/>
                <a:latin typeface="+mn-lt"/>
                <a:ea typeface="+mn-ea"/>
                <a:cs typeface="+mn-cs"/>
                <a:sym typeface="Arial"/>
              </a:rPr>
              <a:t> </a:t>
            </a:r>
            <a:r>
              <a:rPr lang="et-EE" sz="2400" dirty="0" err="1">
                <a:effectLst/>
                <a:latin typeface="+mn-lt"/>
                <a:ea typeface="+mn-ea"/>
                <a:cs typeface="+mn-cs"/>
                <a:sym typeface="Arial"/>
              </a:rPr>
              <a:t>еды</a:t>
            </a:r>
            <a:r>
              <a:rPr lang="et-EE" sz="2400" dirty="0">
                <a:effectLst/>
                <a:latin typeface="+mn-lt"/>
                <a:ea typeface="+mn-ea"/>
                <a:cs typeface="+mn-cs"/>
                <a:sym typeface="Arial"/>
              </a:rPr>
              <a:t> </a:t>
            </a:r>
            <a:r>
              <a:rPr lang="et-EE" sz="2400" dirty="0" err="1">
                <a:effectLst/>
                <a:latin typeface="+mn-lt"/>
                <a:ea typeface="+mn-ea"/>
                <a:cs typeface="+mn-cs"/>
                <a:sym typeface="Arial"/>
              </a:rPr>
              <a:t>хорошо</a:t>
            </a:r>
            <a:r>
              <a:rPr lang="et-EE" sz="2400" dirty="0">
                <a:effectLst/>
                <a:latin typeface="+mn-lt"/>
                <a:ea typeface="+mn-ea"/>
                <a:cs typeface="+mn-cs"/>
                <a:sym typeface="Arial"/>
              </a:rPr>
              <a:t> </a:t>
            </a:r>
            <a:r>
              <a:rPr lang="et-EE" sz="2400" dirty="0" err="1">
                <a:effectLst/>
                <a:latin typeface="+mn-lt"/>
                <a:ea typeface="+mn-ea"/>
                <a:cs typeface="+mn-cs"/>
                <a:sym typeface="Arial"/>
              </a:rPr>
              <a:t>прополоскать</a:t>
            </a:r>
            <a:r>
              <a:rPr lang="et-EE" sz="2400" dirty="0">
                <a:effectLst/>
                <a:latin typeface="+mn-lt"/>
                <a:ea typeface="+mn-ea"/>
                <a:cs typeface="+mn-cs"/>
                <a:sym typeface="Arial"/>
              </a:rPr>
              <a:t> </a:t>
            </a:r>
            <a:r>
              <a:rPr lang="et-EE" sz="2400" dirty="0" err="1">
                <a:effectLst/>
                <a:latin typeface="+mn-lt"/>
                <a:ea typeface="+mn-ea"/>
                <a:cs typeface="+mn-cs"/>
                <a:sym typeface="Arial"/>
              </a:rPr>
              <a:t>рот</a:t>
            </a:r>
            <a:r>
              <a:rPr lang="et-EE" sz="2400" dirty="0">
                <a:effectLst/>
                <a:latin typeface="+mn-lt"/>
                <a:ea typeface="+mn-ea"/>
                <a:cs typeface="+mn-cs"/>
                <a:sym typeface="Arial"/>
              </a:rPr>
              <a:t> </a:t>
            </a:r>
            <a:r>
              <a:rPr lang="et-EE" sz="2400" dirty="0" err="1">
                <a:effectLst/>
                <a:latin typeface="+mn-lt"/>
                <a:ea typeface="+mn-ea"/>
                <a:cs typeface="+mn-cs"/>
                <a:sym typeface="Arial"/>
              </a:rPr>
              <a:t>водой</a:t>
            </a:r>
            <a:r>
              <a:rPr lang="et-EE" sz="2400" dirty="0">
                <a:effectLst/>
                <a:latin typeface="+mn-lt"/>
                <a:ea typeface="+mn-ea"/>
                <a:cs typeface="+mn-cs"/>
                <a:sym typeface="Arial"/>
              </a:rPr>
              <a:t> </a:t>
            </a:r>
            <a:r>
              <a:rPr lang="et-EE" sz="2400" dirty="0" err="1">
                <a:effectLst/>
                <a:latin typeface="+mn-lt"/>
                <a:ea typeface="+mn-ea"/>
                <a:cs typeface="+mn-cs"/>
                <a:sym typeface="Arial"/>
              </a:rPr>
              <a:t>или</a:t>
            </a:r>
            <a:r>
              <a:rPr lang="et-EE" sz="2400" dirty="0">
                <a:effectLst/>
                <a:latin typeface="+mn-lt"/>
                <a:ea typeface="+mn-ea"/>
                <a:cs typeface="+mn-cs"/>
                <a:sym typeface="Arial"/>
              </a:rPr>
              <a:t> </a:t>
            </a:r>
            <a:r>
              <a:rPr lang="et-EE" sz="2400" dirty="0" err="1">
                <a:effectLst/>
                <a:latin typeface="+mn-lt"/>
                <a:ea typeface="+mn-ea"/>
                <a:cs typeface="+mn-cs"/>
                <a:sym typeface="Arial"/>
              </a:rPr>
              <a:t>просто</a:t>
            </a:r>
            <a:r>
              <a:rPr lang="et-EE" sz="2400" dirty="0">
                <a:effectLst/>
                <a:latin typeface="+mn-lt"/>
                <a:ea typeface="+mn-ea"/>
                <a:cs typeface="+mn-cs"/>
                <a:sym typeface="Arial"/>
              </a:rPr>
              <a:t> </a:t>
            </a:r>
            <a:r>
              <a:rPr lang="et-EE" sz="2400" dirty="0" err="1">
                <a:effectLst/>
                <a:latin typeface="+mn-lt"/>
                <a:ea typeface="+mn-ea"/>
                <a:cs typeface="+mn-cs"/>
                <a:sym typeface="Arial"/>
              </a:rPr>
              <a:t>сделать</a:t>
            </a:r>
            <a:r>
              <a:rPr lang="et-EE" sz="2400" dirty="0">
                <a:effectLst/>
                <a:latin typeface="+mn-lt"/>
                <a:ea typeface="+mn-ea"/>
                <a:cs typeface="+mn-cs"/>
                <a:sym typeface="Arial"/>
              </a:rPr>
              <a:t> </a:t>
            </a:r>
            <a:r>
              <a:rPr lang="et-EE" sz="2400" dirty="0" err="1">
                <a:effectLst/>
                <a:latin typeface="+mn-lt"/>
                <a:ea typeface="+mn-ea"/>
                <a:cs typeface="+mn-cs"/>
                <a:sym typeface="Arial"/>
              </a:rPr>
              <a:t>пару</a:t>
            </a:r>
            <a:r>
              <a:rPr lang="et-EE" sz="2400" dirty="0">
                <a:effectLst/>
                <a:latin typeface="+mn-lt"/>
                <a:ea typeface="+mn-ea"/>
                <a:cs typeface="+mn-cs"/>
                <a:sym typeface="Arial"/>
              </a:rPr>
              <a:t> </a:t>
            </a:r>
            <a:r>
              <a:rPr lang="et-EE" sz="2400" dirty="0" err="1">
                <a:effectLst/>
                <a:latin typeface="+mn-lt"/>
                <a:ea typeface="+mn-ea"/>
                <a:cs typeface="+mn-cs"/>
                <a:sym typeface="Arial"/>
              </a:rPr>
              <a:t>глотков</a:t>
            </a:r>
            <a:r>
              <a:rPr lang="et-EE" sz="2400" dirty="0">
                <a:effectLst/>
                <a:latin typeface="+mn-lt"/>
                <a:ea typeface="+mn-ea"/>
                <a:cs typeface="+mn-cs"/>
                <a:sym typeface="Arial"/>
              </a:rPr>
              <a:t> </a:t>
            </a:r>
            <a:r>
              <a:rPr lang="et-EE" sz="2400" dirty="0" err="1">
                <a:effectLst/>
                <a:latin typeface="+mn-lt"/>
                <a:ea typeface="+mn-ea"/>
                <a:cs typeface="+mn-cs"/>
                <a:sym typeface="Arial"/>
              </a:rPr>
              <a:t>воды</a:t>
            </a:r>
            <a:r>
              <a:rPr lang="et-EE" sz="2400" dirty="0">
                <a:effectLst/>
                <a:latin typeface="+mn-lt"/>
                <a:ea typeface="+mn-ea"/>
                <a:cs typeface="+mn-cs"/>
                <a:sym typeface="Arial"/>
              </a:rPr>
              <a:t>, </a:t>
            </a:r>
            <a:r>
              <a:rPr lang="et-EE" sz="2400" dirty="0" err="1">
                <a:effectLst/>
                <a:latin typeface="+mn-lt"/>
                <a:ea typeface="+mn-ea"/>
                <a:cs typeface="+mn-cs"/>
                <a:sym typeface="Arial"/>
              </a:rPr>
              <a:t>для</a:t>
            </a:r>
            <a:r>
              <a:rPr lang="et-EE" sz="2400" dirty="0">
                <a:effectLst/>
                <a:latin typeface="+mn-lt"/>
                <a:ea typeface="+mn-ea"/>
                <a:cs typeface="+mn-cs"/>
                <a:sym typeface="Arial"/>
              </a:rPr>
              <a:t> </a:t>
            </a:r>
            <a:r>
              <a:rPr lang="et-EE" sz="2400" dirty="0" err="1">
                <a:effectLst/>
                <a:latin typeface="+mn-lt"/>
                <a:ea typeface="+mn-ea"/>
                <a:cs typeface="+mn-cs"/>
                <a:sym typeface="Arial"/>
              </a:rPr>
              <a:t>того</a:t>
            </a:r>
            <a:r>
              <a:rPr lang="et-EE" sz="2400" dirty="0">
                <a:effectLst/>
                <a:latin typeface="+mn-lt"/>
                <a:ea typeface="+mn-ea"/>
                <a:cs typeface="+mn-cs"/>
                <a:sym typeface="Arial"/>
              </a:rPr>
              <a:t> </a:t>
            </a:r>
            <a:r>
              <a:rPr lang="et-EE" sz="2400" dirty="0" err="1">
                <a:effectLst/>
                <a:latin typeface="+mn-lt"/>
                <a:ea typeface="+mn-ea"/>
                <a:cs typeface="+mn-cs"/>
                <a:sym typeface="Arial"/>
              </a:rPr>
              <a:t>чтобы</a:t>
            </a:r>
            <a:r>
              <a:rPr lang="et-EE" sz="2400" dirty="0">
                <a:effectLst/>
                <a:latin typeface="+mn-lt"/>
                <a:ea typeface="+mn-ea"/>
                <a:cs typeface="+mn-cs"/>
                <a:sym typeface="Arial"/>
              </a:rPr>
              <a:t> </a:t>
            </a:r>
            <a:r>
              <a:rPr lang="et-EE" sz="2400" dirty="0" err="1">
                <a:effectLst/>
                <a:latin typeface="+mn-lt"/>
                <a:ea typeface="+mn-ea"/>
                <a:cs typeface="+mn-cs"/>
                <a:sym typeface="Arial"/>
              </a:rPr>
              <a:t>смыть</a:t>
            </a:r>
            <a:r>
              <a:rPr lang="et-EE" sz="2400" dirty="0">
                <a:effectLst/>
                <a:latin typeface="+mn-lt"/>
                <a:ea typeface="+mn-ea"/>
                <a:cs typeface="+mn-cs"/>
                <a:sym typeface="Arial"/>
              </a:rPr>
              <a:t> </a:t>
            </a:r>
            <a:r>
              <a:rPr lang="et-EE" sz="2400" dirty="0" err="1">
                <a:effectLst/>
                <a:latin typeface="+mn-lt"/>
                <a:ea typeface="+mn-ea"/>
                <a:cs typeface="+mn-cs"/>
                <a:sym typeface="Arial"/>
              </a:rPr>
              <a:t>большую</a:t>
            </a:r>
            <a:r>
              <a:rPr lang="et-EE" sz="2400" dirty="0">
                <a:effectLst/>
                <a:latin typeface="+mn-lt"/>
                <a:ea typeface="+mn-ea"/>
                <a:cs typeface="+mn-cs"/>
                <a:sym typeface="Arial"/>
              </a:rPr>
              <a:t> </a:t>
            </a:r>
            <a:r>
              <a:rPr lang="et-EE" sz="2400" dirty="0" err="1">
                <a:effectLst/>
                <a:latin typeface="+mn-lt"/>
                <a:ea typeface="+mn-ea"/>
                <a:cs typeface="+mn-cs"/>
                <a:sym typeface="Arial"/>
              </a:rPr>
              <a:t>части</a:t>
            </a:r>
            <a:r>
              <a:rPr lang="et-EE" sz="2400" dirty="0">
                <a:effectLst/>
                <a:latin typeface="+mn-lt"/>
                <a:ea typeface="+mn-ea"/>
                <a:cs typeface="+mn-cs"/>
                <a:sym typeface="Arial"/>
              </a:rPr>
              <a:t> </a:t>
            </a:r>
            <a:r>
              <a:rPr lang="et-EE" sz="2400" dirty="0" err="1">
                <a:effectLst/>
                <a:latin typeface="+mn-lt"/>
                <a:ea typeface="+mn-ea"/>
                <a:cs typeface="+mn-cs"/>
                <a:sym typeface="Arial"/>
              </a:rPr>
              <a:t>пищи</a:t>
            </a:r>
            <a:r>
              <a:rPr lang="et-EE" sz="2400" dirty="0">
                <a:effectLst/>
                <a:latin typeface="+mn-lt"/>
                <a:ea typeface="+mn-ea"/>
                <a:cs typeface="+mn-cs"/>
                <a:sym typeface="Arial"/>
              </a:rPr>
              <a:t> </a:t>
            </a:r>
            <a:r>
              <a:rPr lang="et-EE" sz="2400" dirty="0" err="1">
                <a:effectLst/>
                <a:latin typeface="+mn-lt"/>
                <a:ea typeface="+mn-ea"/>
                <a:cs typeface="+mn-cs"/>
                <a:sym typeface="Arial"/>
              </a:rPr>
              <a:t>с</a:t>
            </a:r>
            <a:r>
              <a:rPr lang="et-EE" sz="2400" dirty="0">
                <a:effectLst/>
                <a:latin typeface="+mn-lt"/>
                <a:ea typeface="+mn-ea"/>
                <a:cs typeface="+mn-cs"/>
                <a:sym typeface="Arial"/>
              </a:rPr>
              <a:t> </a:t>
            </a:r>
            <a:r>
              <a:rPr lang="et-EE" sz="2400" dirty="0" err="1">
                <a:effectLst/>
                <a:latin typeface="+mn-lt"/>
                <a:ea typeface="+mn-ea"/>
                <a:cs typeface="+mn-cs"/>
                <a:sym typeface="Arial"/>
              </a:rPr>
              <a:t>зубов</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приостановить</a:t>
            </a:r>
            <a:r>
              <a:rPr lang="et-EE" sz="2400" dirty="0">
                <a:effectLst/>
                <a:latin typeface="+mn-lt"/>
                <a:ea typeface="+mn-ea"/>
                <a:cs typeface="+mn-cs"/>
                <a:sym typeface="Arial"/>
              </a:rPr>
              <a:t> </a:t>
            </a:r>
            <a:r>
              <a:rPr lang="et-EE" sz="2400" dirty="0" err="1">
                <a:effectLst/>
                <a:latin typeface="+mn-lt"/>
                <a:ea typeface="+mn-ea"/>
                <a:cs typeface="+mn-cs"/>
                <a:sym typeface="Arial"/>
              </a:rPr>
              <a:t>кислотную</a:t>
            </a:r>
            <a:r>
              <a:rPr lang="et-EE" sz="2400" dirty="0">
                <a:effectLst/>
                <a:latin typeface="+mn-lt"/>
                <a:ea typeface="+mn-ea"/>
                <a:cs typeface="+mn-cs"/>
                <a:sym typeface="Arial"/>
              </a:rPr>
              <a:t> </a:t>
            </a:r>
            <a:r>
              <a:rPr lang="et-EE" sz="2400" dirty="0" err="1">
                <a:effectLst/>
                <a:latin typeface="+mn-lt"/>
                <a:ea typeface="+mn-ea"/>
                <a:cs typeface="+mn-cs"/>
                <a:sym typeface="Arial"/>
              </a:rPr>
              <a:t>атаку</a:t>
            </a:r>
            <a:r>
              <a:rPr lang="et-EE" sz="2400" dirty="0">
                <a:effectLst/>
                <a:latin typeface="+mn-lt"/>
                <a:ea typeface="+mn-ea"/>
                <a:cs typeface="+mn-cs"/>
                <a:sym typeface="Arial"/>
              </a:rPr>
              <a:t>.</a:t>
            </a:r>
            <a:endParaRPr lang="en-US" sz="2400" dirty="0">
              <a:effectLst/>
              <a:latin typeface="+mn-lt"/>
              <a:ea typeface="+mn-ea"/>
              <a:cs typeface="+mn-cs"/>
              <a:sym typeface="Arial"/>
            </a:endParaRPr>
          </a:p>
          <a:p>
            <a:endParaRPr lang="en-US" dirty="0"/>
          </a:p>
        </p:txBody>
      </p:sp>
    </p:spTree>
    <p:extLst>
      <p:ext uri="{BB962C8B-B14F-4D97-AF65-F5344CB8AC3E}">
        <p14:creationId xmlns:p14="http://schemas.microsoft.com/office/powerpoint/2010/main" val="13449824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a:effectLst/>
                <a:latin typeface="+mn-lt"/>
                <a:ea typeface="+mn-ea"/>
                <a:cs typeface="+mn-cs"/>
                <a:sym typeface="Helvetica Neue"/>
              </a:rPr>
              <a:t>18. slaid. </a:t>
            </a:r>
            <a:r>
              <a:rPr lang="et-EE" sz="2400" dirty="0" err="1">
                <a:effectLst/>
                <a:latin typeface="+mn-lt"/>
                <a:ea typeface="+mn-ea"/>
                <a:cs typeface="+mn-cs"/>
                <a:sym typeface="Arial"/>
              </a:rPr>
              <a:t>Главное</a:t>
            </a:r>
            <a:r>
              <a:rPr lang="et-EE" sz="2400" dirty="0">
                <a:effectLst/>
                <a:latin typeface="+mn-lt"/>
                <a:ea typeface="+mn-ea"/>
                <a:cs typeface="+mn-cs"/>
                <a:sym typeface="Arial"/>
              </a:rPr>
              <a:t> </a:t>
            </a:r>
            <a:r>
              <a:rPr lang="et-EE" sz="2400" dirty="0" err="1">
                <a:effectLst/>
                <a:latin typeface="+mn-lt"/>
                <a:ea typeface="+mn-ea"/>
                <a:cs typeface="+mn-cs"/>
                <a:sym typeface="Arial"/>
              </a:rPr>
              <a:t>правило</a:t>
            </a:r>
            <a:r>
              <a:rPr lang="et-EE" sz="2400" dirty="0">
                <a:effectLst/>
                <a:latin typeface="+mn-lt"/>
                <a:ea typeface="+mn-ea"/>
                <a:cs typeface="+mn-cs"/>
                <a:sym typeface="Arial"/>
              </a:rPr>
              <a:t> </a:t>
            </a:r>
            <a:r>
              <a:rPr lang="et-EE" sz="2400" dirty="0" err="1">
                <a:effectLst/>
                <a:latin typeface="+mn-lt"/>
                <a:ea typeface="+mn-ea"/>
                <a:cs typeface="+mn-cs"/>
                <a:sym typeface="Arial"/>
              </a:rPr>
              <a:t>чистки</a:t>
            </a:r>
            <a:r>
              <a:rPr lang="et-EE" sz="2400" dirty="0">
                <a:effectLst/>
                <a:latin typeface="+mn-lt"/>
                <a:ea typeface="+mn-ea"/>
                <a:cs typeface="+mn-cs"/>
                <a:sym typeface="Arial"/>
              </a:rPr>
              <a:t> </a:t>
            </a:r>
            <a:r>
              <a:rPr lang="et-EE" sz="2400" dirty="0" err="1">
                <a:effectLst/>
                <a:latin typeface="+mn-lt"/>
                <a:ea typeface="+mn-ea"/>
                <a:cs typeface="+mn-cs"/>
                <a:sym typeface="Arial"/>
              </a:rPr>
              <a:t>зубов</a:t>
            </a:r>
            <a:r>
              <a:rPr lang="et-EE" sz="2400" dirty="0">
                <a:effectLst/>
                <a:latin typeface="+mn-lt"/>
                <a:ea typeface="+mn-ea"/>
                <a:cs typeface="+mn-cs"/>
                <a:sym typeface="Arial"/>
              </a:rPr>
              <a:t> – </a:t>
            </a:r>
            <a:r>
              <a:rPr lang="ru-RU" sz="2400" dirty="0">
                <a:effectLst/>
                <a:latin typeface="+mn-lt"/>
                <a:ea typeface="+mn-ea"/>
                <a:cs typeface="+mn-cs"/>
                <a:sym typeface="Arial"/>
              </a:rPr>
              <a:t>2</a:t>
            </a:r>
            <a:r>
              <a:rPr lang="et-EE" sz="2400" dirty="0">
                <a:effectLst/>
                <a:latin typeface="+mn-lt"/>
                <a:ea typeface="+mn-ea"/>
                <a:cs typeface="+mn-cs"/>
                <a:sym typeface="Arial"/>
              </a:rPr>
              <a:t> </a:t>
            </a:r>
            <a:r>
              <a:rPr lang="et-EE" sz="2400" dirty="0" err="1">
                <a:effectLst/>
                <a:latin typeface="+mn-lt"/>
                <a:ea typeface="+mn-ea"/>
                <a:cs typeface="+mn-cs"/>
                <a:sym typeface="Arial"/>
              </a:rPr>
              <a:t>раза</a:t>
            </a:r>
            <a:r>
              <a:rPr lang="et-EE" sz="2400" dirty="0">
                <a:effectLst/>
                <a:latin typeface="+mn-lt"/>
                <a:ea typeface="+mn-ea"/>
                <a:cs typeface="+mn-cs"/>
                <a:sym typeface="Arial"/>
              </a:rPr>
              <a:t> </a:t>
            </a:r>
            <a:r>
              <a:rPr lang="et-EE" sz="2400" dirty="0" err="1">
                <a:effectLst/>
                <a:latin typeface="+mn-lt"/>
                <a:ea typeface="+mn-ea"/>
                <a:cs typeface="+mn-cs"/>
                <a:sym typeface="Arial"/>
              </a:rPr>
              <a:t>в</a:t>
            </a:r>
            <a:r>
              <a:rPr lang="et-EE" sz="2400" dirty="0">
                <a:effectLst/>
                <a:latin typeface="+mn-lt"/>
                <a:ea typeface="+mn-ea"/>
                <a:cs typeface="+mn-cs"/>
                <a:sym typeface="Arial"/>
              </a:rPr>
              <a:t> </a:t>
            </a:r>
            <a:r>
              <a:rPr lang="et-EE" sz="2400" dirty="0" err="1">
                <a:effectLst/>
                <a:latin typeface="+mn-lt"/>
                <a:ea typeface="+mn-ea"/>
                <a:cs typeface="+mn-cs"/>
                <a:sym typeface="Arial"/>
              </a:rPr>
              <a:t>день</a:t>
            </a:r>
            <a:r>
              <a:rPr lang="et-EE" sz="2400" dirty="0">
                <a:effectLst/>
                <a:latin typeface="+mn-lt"/>
                <a:ea typeface="+mn-ea"/>
                <a:cs typeface="+mn-cs"/>
                <a:sym typeface="Arial"/>
              </a:rPr>
              <a:t> 2 </a:t>
            </a:r>
            <a:r>
              <a:rPr lang="et-EE" sz="2400" dirty="0" err="1">
                <a:effectLst/>
                <a:latin typeface="+mn-lt"/>
                <a:ea typeface="+mn-ea"/>
                <a:cs typeface="+mn-cs"/>
                <a:sym typeface="Arial"/>
              </a:rPr>
              <a:t>минуты</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за</a:t>
            </a:r>
            <a:r>
              <a:rPr lang="et-EE" sz="2400" dirty="0">
                <a:effectLst/>
                <a:latin typeface="+mn-lt"/>
                <a:ea typeface="+mn-ea"/>
                <a:cs typeface="+mn-cs"/>
                <a:sym typeface="Arial"/>
              </a:rPr>
              <a:t> </a:t>
            </a:r>
            <a:r>
              <a:rPr lang="et-EE" sz="2400" dirty="0" err="1">
                <a:effectLst/>
                <a:latin typeface="+mn-lt"/>
                <a:ea typeface="+mn-ea"/>
                <a:cs typeface="+mn-cs"/>
                <a:sym typeface="Arial"/>
              </a:rPr>
              <a:t>это</a:t>
            </a:r>
            <a:r>
              <a:rPr lang="et-EE" sz="2400" dirty="0">
                <a:effectLst/>
                <a:latin typeface="+mn-lt"/>
                <a:ea typeface="+mn-ea"/>
                <a:cs typeface="+mn-cs"/>
                <a:sym typeface="Arial"/>
              </a:rPr>
              <a:t> </a:t>
            </a:r>
            <a:r>
              <a:rPr lang="et-EE" sz="2400" dirty="0" err="1">
                <a:effectLst/>
                <a:latin typeface="+mn-lt"/>
                <a:ea typeface="+mn-ea"/>
                <a:cs typeface="+mn-cs"/>
                <a:sym typeface="Arial"/>
              </a:rPr>
              <a:t>время</a:t>
            </a:r>
            <a:r>
              <a:rPr lang="et-EE" sz="2400" dirty="0">
                <a:effectLst/>
                <a:latin typeface="+mn-lt"/>
                <a:ea typeface="+mn-ea"/>
                <a:cs typeface="+mn-cs"/>
                <a:sym typeface="Arial"/>
              </a:rPr>
              <a:t> </a:t>
            </a:r>
            <a:r>
              <a:rPr lang="et-EE" sz="2400" dirty="0" err="1">
                <a:effectLst/>
                <a:latin typeface="+mn-lt"/>
                <a:ea typeface="+mn-ea"/>
                <a:cs typeface="+mn-cs"/>
                <a:sym typeface="Arial"/>
              </a:rPr>
              <a:t>нужно</a:t>
            </a:r>
            <a:r>
              <a:rPr lang="et-EE" sz="2400" dirty="0">
                <a:effectLst/>
                <a:latin typeface="+mn-lt"/>
                <a:ea typeface="+mn-ea"/>
                <a:cs typeface="+mn-cs"/>
                <a:sym typeface="Arial"/>
              </a:rPr>
              <a:t> </a:t>
            </a:r>
            <a:r>
              <a:rPr lang="et-EE" sz="2400" dirty="0" err="1">
                <a:effectLst/>
                <a:latin typeface="+mn-lt"/>
                <a:ea typeface="+mn-ea"/>
                <a:cs typeface="+mn-cs"/>
                <a:sym typeface="Arial"/>
              </a:rPr>
              <a:t>почистить</a:t>
            </a:r>
            <a:r>
              <a:rPr lang="et-EE" sz="2400" dirty="0">
                <a:effectLst/>
                <a:latin typeface="+mn-lt"/>
                <a:ea typeface="+mn-ea"/>
                <a:cs typeface="+mn-cs"/>
                <a:sym typeface="Arial"/>
              </a:rPr>
              <a:t> </a:t>
            </a:r>
            <a:r>
              <a:rPr lang="et-EE" sz="2400" dirty="0" err="1">
                <a:effectLst/>
                <a:latin typeface="+mn-lt"/>
                <a:ea typeface="+mn-ea"/>
                <a:cs typeface="+mn-cs"/>
                <a:sym typeface="Arial"/>
              </a:rPr>
              <a:t>все</a:t>
            </a:r>
            <a:r>
              <a:rPr lang="et-EE" sz="2400" dirty="0">
                <a:effectLst/>
                <a:latin typeface="+mn-lt"/>
                <a:ea typeface="+mn-ea"/>
                <a:cs typeface="+mn-cs"/>
                <a:sym typeface="Arial"/>
              </a:rPr>
              <a:t> </a:t>
            </a:r>
            <a:r>
              <a:rPr lang="et-EE" sz="2400" dirty="0" err="1">
                <a:effectLst/>
                <a:latin typeface="+mn-lt"/>
                <a:ea typeface="+mn-ea"/>
                <a:cs typeface="+mn-cs"/>
                <a:sym typeface="Arial"/>
              </a:rPr>
              <a:t>поверхности</a:t>
            </a:r>
            <a:r>
              <a:rPr lang="et-EE" sz="2400" dirty="0">
                <a:effectLst/>
                <a:latin typeface="+mn-lt"/>
                <a:ea typeface="+mn-ea"/>
                <a:cs typeface="+mn-cs"/>
                <a:sym typeface="Arial"/>
              </a:rPr>
              <a:t> </a:t>
            </a:r>
            <a:r>
              <a:rPr lang="et-EE" sz="2400" dirty="0" err="1">
                <a:effectLst/>
                <a:latin typeface="+mn-lt"/>
                <a:ea typeface="+mn-ea"/>
                <a:cs typeface="+mn-cs"/>
                <a:sym typeface="Arial"/>
              </a:rPr>
              <a:t>зубов</a:t>
            </a:r>
            <a:r>
              <a:rPr lang="et-EE" sz="2400" dirty="0">
                <a:effectLst/>
                <a:latin typeface="+mn-lt"/>
                <a:ea typeface="+mn-ea"/>
                <a:cs typeface="+mn-cs"/>
                <a:sym typeface="Arial"/>
              </a:rPr>
              <a:t>. </a:t>
            </a:r>
            <a:r>
              <a:rPr lang="et-EE" sz="2400" dirty="0" err="1">
                <a:effectLst/>
                <a:latin typeface="+mn-lt"/>
                <a:ea typeface="+mn-ea"/>
                <a:cs typeface="+mn-cs"/>
                <a:sym typeface="Arial"/>
              </a:rPr>
              <a:t>У</a:t>
            </a:r>
            <a:r>
              <a:rPr lang="et-EE" sz="2400" dirty="0">
                <a:effectLst/>
                <a:latin typeface="+mn-lt"/>
                <a:ea typeface="+mn-ea"/>
                <a:cs typeface="+mn-cs"/>
                <a:sym typeface="Arial"/>
              </a:rPr>
              <a:t> </a:t>
            </a:r>
            <a:r>
              <a:rPr lang="et-EE" sz="2400" dirty="0" err="1">
                <a:effectLst/>
                <a:latin typeface="+mn-lt"/>
                <a:ea typeface="+mn-ea"/>
                <a:cs typeface="+mn-cs"/>
                <a:sym typeface="Arial"/>
              </a:rPr>
              <a:t>одного</a:t>
            </a:r>
            <a:r>
              <a:rPr lang="et-EE" sz="2400" dirty="0">
                <a:effectLst/>
                <a:latin typeface="+mn-lt"/>
                <a:ea typeface="+mn-ea"/>
                <a:cs typeface="+mn-cs"/>
                <a:sym typeface="Arial"/>
              </a:rPr>
              <a:t> </a:t>
            </a:r>
            <a:r>
              <a:rPr lang="et-EE" sz="2400" dirty="0" err="1">
                <a:effectLst/>
                <a:latin typeface="+mn-lt"/>
                <a:ea typeface="+mn-ea"/>
                <a:cs typeface="+mn-cs"/>
                <a:sym typeface="Arial"/>
              </a:rPr>
              <a:t>зуба</a:t>
            </a:r>
            <a:r>
              <a:rPr lang="et-EE" sz="2400" dirty="0">
                <a:effectLst/>
                <a:latin typeface="+mn-lt"/>
                <a:ea typeface="+mn-ea"/>
                <a:cs typeface="+mn-cs"/>
                <a:sym typeface="Arial"/>
              </a:rPr>
              <a:t> </a:t>
            </a:r>
            <a:r>
              <a:rPr lang="et-EE" sz="2400" dirty="0" err="1">
                <a:effectLst/>
                <a:latin typeface="+mn-lt"/>
                <a:ea typeface="+mn-ea"/>
                <a:cs typeface="+mn-cs"/>
                <a:sym typeface="Arial"/>
              </a:rPr>
              <a:t>пять</a:t>
            </a:r>
            <a:r>
              <a:rPr lang="et-EE" sz="2400" dirty="0">
                <a:effectLst/>
                <a:latin typeface="+mn-lt"/>
                <a:ea typeface="+mn-ea"/>
                <a:cs typeface="+mn-cs"/>
                <a:sym typeface="Arial"/>
              </a:rPr>
              <a:t> </a:t>
            </a:r>
            <a:r>
              <a:rPr lang="et-EE" sz="2400" dirty="0" err="1">
                <a:effectLst/>
                <a:latin typeface="+mn-lt"/>
                <a:ea typeface="+mn-ea"/>
                <a:cs typeface="+mn-cs"/>
                <a:sym typeface="Arial"/>
              </a:rPr>
              <a:t>поверхностей</a:t>
            </a:r>
            <a:r>
              <a:rPr lang="ru-RU" sz="2400" dirty="0">
                <a:effectLst/>
                <a:latin typeface="+mn-lt"/>
                <a:ea typeface="+mn-ea"/>
                <a:cs typeface="+mn-cs"/>
                <a:sym typeface="Arial"/>
              </a:rPr>
              <a:t> - жевательная, щёчная, язычная и две боковые. У</a:t>
            </a:r>
            <a:r>
              <a:rPr lang="et-EE" sz="2400" dirty="0">
                <a:effectLst/>
                <a:latin typeface="+mn-lt"/>
                <a:ea typeface="+mn-ea"/>
                <a:cs typeface="+mn-cs"/>
                <a:sym typeface="Arial"/>
              </a:rPr>
              <a:t> </a:t>
            </a:r>
            <a:r>
              <a:rPr lang="et-EE" sz="2400" dirty="0" err="1">
                <a:effectLst/>
                <a:latin typeface="+mn-lt"/>
                <a:ea typeface="+mn-ea"/>
                <a:cs typeface="+mn-cs"/>
                <a:sym typeface="Arial"/>
              </a:rPr>
              <a:t>тебя</a:t>
            </a:r>
            <a:r>
              <a:rPr lang="et-EE" sz="2400" dirty="0">
                <a:effectLst/>
                <a:latin typeface="+mn-lt"/>
                <a:ea typeface="+mn-ea"/>
                <a:cs typeface="+mn-cs"/>
                <a:sym typeface="Arial"/>
              </a:rPr>
              <a:t> </a:t>
            </a:r>
            <a:r>
              <a:rPr lang="ru-RU" sz="2400" dirty="0">
                <a:effectLst/>
                <a:latin typeface="+mn-lt"/>
                <a:ea typeface="+mn-ea"/>
                <a:cs typeface="+mn-cs"/>
                <a:sym typeface="Arial"/>
              </a:rPr>
              <a:t>примерно 28-</a:t>
            </a:r>
            <a:r>
              <a:rPr lang="et-EE" sz="2400" dirty="0">
                <a:effectLst/>
                <a:latin typeface="+mn-lt"/>
                <a:ea typeface="+mn-ea"/>
                <a:cs typeface="+mn-cs"/>
                <a:sym typeface="Arial"/>
              </a:rPr>
              <a:t>32 </a:t>
            </a:r>
            <a:r>
              <a:rPr lang="et-EE" sz="2400" dirty="0" err="1">
                <a:effectLst/>
                <a:latin typeface="+mn-lt"/>
                <a:ea typeface="+mn-ea"/>
                <a:cs typeface="+mn-cs"/>
                <a:sym typeface="Arial"/>
              </a:rPr>
              <a:t>зуба</a:t>
            </a:r>
            <a:r>
              <a:rPr lang="et-EE" sz="2400" dirty="0">
                <a:effectLst/>
                <a:latin typeface="+mn-lt"/>
                <a:ea typeface="+mn-ea"/>
                <a:cs typeface="+mn-cs"/>
                <a:sym typeface="Arial"/>
              </a:rPr>
              <a:t>,</a:t>
            </a:r>
            <a:r>
              <a:rPr lang="ru-RU" sz="2400" dirty="0">
                <a:effectLst/>
                <a:latin typeface="+mn-lt"/>
                <a:ea typeface="+mn-ea"/>
                <a:cs typeface="+mn-cs"/>
                <a:sym typeface="Arial"/>
              </a:rPr>
              <a:t>у каждого зуба 5 поверхностей, сколько поверхностей надо почистить? Примерно 160. Это много,</a:t>
            </a:r>
            <a:r>
              <a:rPr lang="et-EE" sz="2400" dirty="0">
                <a:effectLst/>
                <a:latin typeface="+mn-lt"/>
                <a:ea typeface="+mn-ea"/>
                <a:cs typeface="+mn-cs"/>
                <a:sym typeface="Arial"/>
              </a:rPr>
              <a:t> </a:t>
            </a:r>
            <a:r>
              <a:rPr lang="et-EE" sz="2400" dirty="0" err="1">
                <a:effectLst/>
                <a:latin typeface="+mn-lt"/>
                <a:ea typeface="+mn-ea"/>
                <a:cs typeface="+mn-cs"/>
                <a:sym typeface="Arial"/>
              </a:rPr>
              <a:t>поэтому</a:t>
            </a:r>
            <a:r>
              <a:rPr lang="et-EE" sz="2400" dirty="0">
                <a:effectLst/>
                <a:latin typeface="+mn-lt"/>
                <a:ea typeface="+mn-ea"/>
                <a:cs typeface="+mn-cs"/>
                <a:sym typeface="Arial"/>
              </a:rPr>
              <a:t> </a:t>
            </a:r>
            <a:r>
              <a:rPr lang="et-EE" sz="2400" dirty="0" err="1">
                <a:effectLst/>
                <a:latin typeface="+mn-lt"/>
                <a:ea typeface="+mn-ea"/>
                <a:cs typeface="+mn-cs"/>
                <a:sym typeface="Arial"/>
              </a:rPr>
              <a:t>тщательная</a:t>
            </a:r>
            <a:r>
              <a:rPr lang="et-EE" sz="2400" dirty="0">
                <a:effectLst/>
                <a:latin typeface="+mn-lt"/>
                <a:ea typeface="+mn-ea"/>
                <a:cs typeface="+mn-cs"/>
                <a:sym typeface="Arial"/>
              </a:rPr>
              <a:t> </a:t>
            </a:r>
            <a:r>
              <a:rPr lang="et-EE" sz="2400" dirty="0" err="1">
                <a:effectLst/>
                <a:latin typeface="+mn-lt"/>
                <a:ea typeface="+mn-ea"/>
                <a:cs typeface="+mn-cs"/>
                <a:sym typeface="Arial"/>
              </a:rPr>
              <a:t>чистка</a:t>
            </a:r>
            <a:r>
              <a:rPr lang="et-EE" sz="2400" dirty="0">
                <a:effectLst/>
                <a:latin typeface="+mn-lt"/>
                <a:ea typeface="+mn-ea"/>
                <a:cs typeface="+mn-cs"/>
                <a:sym typeface="Arial"/>
              </a:rPr>
              <a:t> </a:t>
            </a:r>
            <a:r>
              <a:rPr lang="et-EE" sz="2400" dirty="0" err="1">
                <a:effectLst/>
                <a:latin typeface="+mn-lt"/>
                <a:ea typeface="+mn-ea"/>
                <a:cs typeface="+mn-cs"/>
                <a:sym typeface="Arial"/>
              </a:rPr>
              <a:t>не</a:t>
            </a:r>
            <a:r>
              <a:rPr lang="et-EE" sz="2400" dirty="0">
                <a:effectLst/>
                <a:latin typeface="+mn-lt"/>
                <a:ea typeface="+mn-ea"/>
                <a:cs typeface="+mn-cs"/>
                <a:sym typeface="Arial"/>
              </a:rPr>
              <a:t> </a:t>
            </a:r>
            <a:r>
              <a:rPr lang="et-EE" sz="2400" dirty="0" err="1">
                <a:effectLst/>
                <a:latin typeface="+mn-lt"/>
                <a:ea typeface="+mn-ea"/>
                <a:cs typeface="+mn-cs"/>
                <a:sym typeface="Arial"/>
              </a:rPr>
              <a:t>может</a:t>
            </a:r>
            <a:r>
              <a:rPr lang="et-EE" sz="2400" dirty="0">
                <a:effectLst/>
                <a:latin typeface="+mn-lt"/>
                <a:ea typeface="+mn-ea"/>
                <a:cs typeface="+mn-cs"/>
                <a:sym typeface="Arial"/>
              </a:rPr>
              <a:t> </a:t>
            </a:r>
            <a:r>
              <a:rPr lang="et-EE" sz="2400" dirty="0" err="1">
                <a:effectLst/>
                <a:latin typeface="+mn-lt"/>
                <a:ea typeface="+mn-ea"/>
                <a:cs typeface="+mn-cs"/>
                <a:sym typeface="Arial"/>
              </a:rPr>
              <a:t>быть</a:t>
            </a:r>
            <a:r>
              <a:rPr lang="et-EE" sz="2400" dirty="0">
                <a:effectLst/>
                <a:latin typeface="+mn-lt"/>
                <a:ea typeface="+mn-ea"/>
                <a:cs typeface="+mn-cs"/>
                <a:sym typeface="Arial"/>
              </a:rPr>
              <a:t> </a:t>
            </a:r>
            <a:r>
              <a:rPr lang="et-EE" sz="2400" dirty="0" err="1">
                <a:effectLst/>
                <a:latin typeface="+mn-lt"/>
                <a:ea typeface="+mn-ea"/>
                <a:cs typeface="+mn-cs"/>
                <a:sym typeface="Arial"/>
              </a:rPr>
              <a:t>короче</a:t>
            </a:r>
            <a:r>
              <a:rPr lang="et-EE" sz="2400" dirty="0">
                <a:effectLst/>
                <a:latin typeface="+mn-lt"/>
                <a:ea typeface="+mn-ea"/>
                <a:cs typeface="+mn-cs"/>
                <a:sym typeface="Arial"/>
              </a:rPr>
              <a:t> 2 </a:t>
            </a:r>
            <a:r>
              <a:rPr lang="et-EE" sz="2400" dirty="0" err="1">
                <a:effectLst/>
                <a:latin typeface="+mn-lt"/>
                <a:ea typeface="+mn-ea"/>
                <a:cs typeface="+mn-cs"/>
                <a:sym typeface="Arial"/>
              </a:rPr>
              <a:t>минут</a:t>
            </a:r>
            <a:r>
              <a:rPr lang="et-EE" sz="2400" dirty="0">
                <a:effectLst/>
                <a:latin typeface="+mn-lt"/>
                <a:ea typeface="+mn-ea"/>
                <a:cs typeface="+mn-cs"/>
                <a:sym typeface="Arial"/>
              </a:rPr>
              <a:t>.</a:t>
            </a:r>
            <a:endParaRPr lang="ru-RU" sz="2400" dirty="0">
              <a:effectLst/>
              <a:latin typeface="+mn-lt"/>
              <a:ea typeface="+mn-ea"/>
              <a:cs typeface="+mn-cs"/>
              <a:sym typeface="Arial"/>
            </a:endParaRPr>
          </a:p>
          <a:p>
            <a:r>
              <a:rPr lang="ru-RU" sz="2400" dirty="0">
                <a:effectLst/>
                <a:latin typeface="+mn-lt"/>
                <a:ea typeface="+mn-ea"/>
                <a:cs typeface="+mn-cs"/>
                <a:sym typeface="Arial"/>
              </a:rPr>
              <a:t>Как вы думаете, сколько тратят на чистку зубов большинство людей? </a:t>
            </a:r>
            <a:r>
              <a:rPr lang="et-EE" sz="2400" dirty="0" err="1">
                <a:effectLst/>
                <a:latin typeface="+mn-lt"/>
                <a:ea typeface="+mn-ea"/>
                <a:cs typeface="+mn-cs"/>
                <a:sym typeface="Arial"/>
              </a:rPr>
              <a:t>К</a:t>
            </a:r>
            <a:r>
              <a:rPr lang="et-EE" sz="2400" dirty="0">
                <a:effectLst/>
                <a:latin typeface="+mn-lt"/>
                <a:ea typeface="+mn-ea"/>
                <a:cs typeface="+mn-cs"/>
                <a:sym typeface="Arial"/>
              </a:rPr>
              <a:t> </a:t>
            </a:r>
            <a:r>
              <a:rPr lang="et-EE" sz="2400" dirty="0" err="1">
                <a:effectLst/>
                <a:latin typeface="+mn-lt"/>
                <a:ea typeface="+mn-ea"/>
                <a:cs typeface="+mn-cs"/>
                <a:sym typeface="Arial"/>
              </a:rPr>
              <a:t>сожалению</a:t>
            </a:r>
            <a:r>
              <a:rPr lang="ru-RU" sz="2400" dirty="0">
                <a:effectLst/>
                <a:latin typeface="+mn-lt"/>
                <a:ea typeface="+mn-ea"/>
                <a:cs typeface="+mn-cs"/>
                <a:sym typeface="Arial"/>
              </a:rPr>
              <a:t>,</a:t>
            </a:r>
            <a:r>
              <a:rPr lang="et-EE" sz="2400" dirty="0">
                <a:effectLst/>
                <a:latin typeface="+mn-lt"/>
                <a:ea typeface="+mn-ea"/>
                <a:cs typeface="+mn-cs"/>
                <a:sym typeface="Arial"/>
              </a:rPr>
              <a:t> </a:t>
            </a:r>
            <a:r>
              <a:rPr lang="et-EE" sz="2400" dirty="0" err="1">
                <a:effectLst/>
                <a:latin typeface="+mn-lt"/>
                <a:ea typeface="+mn-ea"/>
                <a:cs typeface="+mn-cs"/>
                <a:sym typeface="Arial"/>
              </a:rPr>
              <a:t>в</a:t>
            </a:r>
            <a:r>
              <a:rPr lang="et-EE" sz="2400" dirty="0">
                <a:effectLst/>
                <a:latin typeface="+mn-lt"/>
                <a:ea typeface="+mn-ea"/>
                <a:cs typeface="+mn-cs"/>
                <a:sym typeface="Arial"/>
              </a:rPr>
              <a:t> </a:t>
            </a:r>
            <a:r>
              <a:rPr lang="et-EE" sz="2400" dirty="0" err="1">
                <a:effectLst/>
                <a:latin typeface="+mn-lt"/>
                <a:ea typeface="+mn-ea"/>
                <a:cs typeface="+mn-cs"/>
                <a:sym typeface="Arial"/>
              </a:rPr>
              <a:t>среднем</a:t>
            </a:r>
            <a:r>
              <a:rPr lang="et-EE" sz="2400" dirty="0">
                <a:effectLst/>
                <a:latin typeface="+mn-lt"/>
                <a:ea typeface="+mn-ea"/>
                <a:cs typeface="+mn-cs"/>
                <a:sym typeface="Arial"/>
              </a:rPr>
              <a:t> </a:t>
            </a:r>
            <a:r>
              <a:rPr lang="et-EE" sz="2400" dirty="0" err="1">
                <a:effectLst/>
                <a:latin typeface="+mn-lt"/>
                <a:ea typeface="+mn-ea"/>
                <a:cs typeface="+mn-cs"/>
                <a:sym typeface="Arial"/>
              </a:rPr>
              <a:t>люди</a:t>
            </a:r>
            <a:r>
              <a:rPr lang="et-EE" sz="2400" dirty="0">
                <a:effectLst/>
                <a:latin typeface="+mn-lt"/>
                <a:ea typeface="+mn-ea"/>
                <a:cs typeface="+mn-cs"/>
                <a:sym typeface="Arial"/>
              </a:rPr>
              <a:t> </a:t>
            </a:r>
            <a:r>
              <a:rPr lang="et-EE" sz="2400" dirty="0" err="1">
                <a:effectLst/>
                <a:latin typeface="+mn-lt"/>
                <a:ea typeface="+mn-ea"/>
                <a:cs typeface="+mn-cs"/>
                <a:sym typeface="Arial"/>
              </a:rPr>
              <a:t>тратят</a:t>
            </a:r>
            <a:r>
              <a:rPr lang="et-EE" sz="2400" dirty="0">
                <a:effectLst/>
                <a:latin typeface="+mn-lt"/>
                <a:ea typeface="+mn-ea"/>
                <a:cs typeface="+mn-cs"/>
                <a:sym typeface="Arial"/>
              </a:rPr>
              <a:t> </a:t>
            </a:r>
            <a:r>
              <a:rPr lang="et-EE" sz="2400" dirty="0" err="1">
                <a:effectLst/>
                <a:latin typeface="+mn-lt"/>
                <a:ea typeface="+mn-ea"/>
                <a:cs typeface="+mn-cs"/>
                <a:sym typeface="Arial"/>
              </a:rPr>
              <a:t>на</a:t>
            </a:r>
            <a:r>
              <a:rPr lang="et-EE" sz="2400" dirty="0">
                <a:effectLst/>
                <a:latin typeface="+mn-lt"/>
                <a:ea typeface="+mn-ea"/>
                <a:cs typeface="+mn-cs"/>
                <a:sym typeface="Arial"/>
              </a:rPr>
              <a:t> </a:t>
            </a:r>
            <a:r>
              <a:rPr lang="et-EE" sz="2400" dirty="0" err="1">
                <a:effectLst/>
                <a:latin typeface="+mn-lt"/>
                <a:ea typeface="+mn-ea"/>
                <a:cs typeface="+mn-cs"/>
                <a:sym typeface="Arial"/>
              </a:rPr>
              <a:t>чистку</a:t>
            </a:r>
            <a:r>
              <a:rPr lang="et-EE" sz="2400" dirty="0">
                <a:effectLst/>
                <a:latin typeface="+mn-lt"/>
                <a:ea typeface="+mn-ea"/>
                <a:cs typeface="+mn-cs"/>
                <a:sym typeface="Arial"/>
              </a:rPr>
              <a:t> </a:t>
            </a:r>
            <a:r>
              <a:rPr lang="et-EE" sz="2400" dirty="0" err="1">
                <a:effectLst/>
                <a:latin typeface="+mn-lt"/>
                <a:ea typeface="+mn-ea"/>
                <a:cs typeface="+mn-cs"/>
                <a:sym typeface="Arial"/>
              </a:rPr>
              <a:t>зубов</a:t>
            </a:r>
            <a:r>
              <a:rPr lang="et-EE" sz="2400" dirty="0">
                <a:effectLst/>
                <a:latin typeface="+mn-lt"/>
                <a:ea typeface="+mn-ea"/>
                <a:cs typeface="+mn-cs"/>
                <a:sym typeface="Arial"/>
              </a:rPr>
              <a:t> 40 </a:t>
            </a:r>
            <a:r>
              <a:rPr lang="et-EE" sz="2400" dirty="0" err="1">
                <a:effectLst/>
                <a:latin typeface="+mn-lt"/>
                <a:ea typeface="+mn-ea"/>
                <a:cs typeface="+mn-cs"/>
                <a:sym typeface="Arial"/>
              </a:rPr>
              <a:t>секунд</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за</a:t>
            </a:r>
            <a:r>
              <a:rPr lang="et-EE" sz="2400" dirty="0">
                <a:effectLst/>
                <a:latin typeface="+mn-lt"/>
                <a:ea typeface="+mn-ea"/>
                <a:cs typeface="+mn-cs"/>
                <a:sym typeface="Arial"/>
              </a:rPr>
              <a:t> </a:t>
            </a:r>
            <a:r>
              <a:rPr lang="et-EE" sz="2400" dirty="0" err="1">
                <a:effectLst/>
                <a:latin typeface="+mn-lt"/>
                <a:ea typeface="+mn-ea"/>
                <a:cs typeface="+mn-cs"/>
                <a:sym typeface="Arial"/>
              </a:rPr>
              <a:t>это</a:t>
            </a:r>
            <a:r>
              <a:rPr lang="et-EE" sz="2400" dirty="0">
                <a:effectLst/>
                <a:latin typeface="+mn-lt"/>
                <a:ea typeface="+mn-ea"/>
                <a:cs typeface="+mn-cs"/>
                <a:sym typeface="Arial"/>
              </a:rPr>
              <a:t> </a:t>
            </a:r>
            <a:r>
              <a:rPr lang="et-EE" sz="2400" dirty="0" err="1">
                <a:effectLst/>
                <a:latin typeface="+mn-lt"/>
                <a:ea typeface="+mn-ea"/>
                <a:cs typeface="+mn-cs"/>
                <a:sym typeface="Arial"/>
              </a:rPr>
              <a:t>время</a:t>
            </a:r>
            <a:r>
              <a:rPr lang="et-EE" sz="2400" dirty="0">
                <a:effectLst/>
                <a:latin typeface="+mn-lt"/>
                <a:ea typeface="+mn-ea"/>
                <a:cs typeface="+mn-cs"/>
                <a:sym typeface="Arial"/>
              </a:rPr>
              <a:t>, </a:t>
            </a:r>
            <a:r>
              <a:rPr lang="et-EE" sz="2400" dirty="0" err="1">
                <a:effectLst/>
                <a:latin typeface="+mn-lt"/>
                <a:ea typeface="+mn-ea"/>
                <a:cs typeface="+mn-cs"/>
                <a:sym typeface="Arial"/>
              </a:rPr>
              <a:t>конечно</a:t>
            </a:r>
            <a:r>
              <a:rPr lang="et-EE" sz="2400" dirty="0">
                <a:effectLst/>
                <a:latin typeface="+mn-lt"/>
                <a:ea typeface="+mn-ea"/>
                <a:cs typeface="+mn-cs"/>
                <a:sym typeface="Arial"/>
              </a:rPr>
              <a:t>, </a:t>
            </a:r>
            <a:r>
              <a:rPr lang="et-EE" sz="2400" dirty="0" err="1">
                <a:effectLst/>
                <a:latin typeface="+mn-lt"/>
                <a:ea typeface="+mn-ea"/>
                <a:cs typeface="+mn-cs"/>
                <a:sym typeface="Arial"/>
              </a:rPr>
              <a:t>хорошо</a:t>
            </a:r>
            <a:r>
              <a:rPr lang="et-EE" sz="2400" dirty="0">
                <a:effectLst/>
                <a:latin typeface="+mn-lt"/>
                <a:ea typeface="+mn-ea"/>
                <a:cs typeface="+mn-cs"/>
                <a:sym typeface="Arial"/>
              </a:rPr>
              <a:t> </a:t>
            </a:r>
            <a:r>
              <a:rPr lang="et-EE" sz="2400" dirty="0" err="1">
                <a:effectLst/>
                <a:latin typeface="+mn-lt"/>
                <a:ea typeface="+mn-ea"/>
                <a:cs typeface="+mn-cs"/>
                <a:sym typeface="Arial"/>
              </a:rPr>
              <a:t>почистить</a:t>
            </a:r>
            <a:r>
              <a:rPr lang="et-EE" sz="2400" dirty="0">
                <a:effectLst/>
                <a:latin typeface="+mn-lt"/>
                <a:ea typeface="+mn-ea"/>
                <a:cs typeface="+mn-cs"/>
                <a:sym typeface="Arial"/>
              </a:rPr>
              <a:t> </a:t>
            </a:r>
            <a:r>
              <a:rPr lang="et-EE" sz="2400" dirty="0" err="1">
                <a:effectLst/>
                <a:latin typeface="+mn-lt"/>
                <a:ea typeface="+mn-ea"/>
                <a:cs typeface="+mn-cs"/>
                <a:sym typeface="Arial"/>
              </a:rPr>
              <a:t>зубы</a:t>
            </a:r>
            <a:r>
              <a:rPr lang="et-EE" sz="2400" dirty="0">
                <a:effectLst/>
                <a:latin typeface="+mn-lt"/>
                <a:ea typeface="+mn-ea"/>
                <a:cs typeface="+mn-cs"/>
                <a:sym typeface="Arial"/>
              </a:rPr>
              <a:t> </a:t>
            </a:r>
            <a:r>
              <a:rPr lang="et-EE" sz="2400" dirty="0" err="1">
                <a:effectLst/>
                <a:latin typeface="+mn-lt"/>
                <a:ea typeface="+mn-ea"/>
                <a:cs typeface="+mn-cs"/>
                <a:sym typeface="Arial"/>
              </a:rPr>
              <a:t>невозможно</a:t>
            </a:r>
            <a:r>
              <a:rPr lang="et-EE" sz="2400" dirty="0">
                <a:effectLst/>
                <a:latin typeface="+mn-lt"/>
                <a:ea typeface="+mn-ea"/>
                <a:cs typeface="+mn-cs"/>
                <a:sym typeface="Arial"/>
              </a:rPr>
              <a:t>. </a:t>
            </a:r>
            <a:r>
              <a:rPr lang="et-EE" sz="2400" dirty="0" err="1">
                <a:effectLst/>
                <a:latin typeface="+mn-lt"/>
                <a:ea typeface="+mn-ea"/>
                <a:cs typeface="+mn-cs"/>
                <a:sym typeface="Arial"/>
              </a:rPr>
              <a:t>Поэтому</a:t>
            </a:r>
            <a:r>
              <a:rPr lang="ru-RU" sz="2400" dirty="0">
                <a:effectLst/>
                <a:latin typeface="+mn-lt"/>
                <a:ea typeface="+mn-ea"/>
                <a:cs typeface="+mn-cs"/>
                <a:sym typeface="Arial"/>
              </a:rPr>
              <a:t>,</a:t>
            </a:r>
            <a:r>
              <a:rPr lang="et-EE" sz="2400" dirty="0">
                <a:effectLst/>
                <a:latin typeface="+mn-lt"/>
                <a:ea typeface="+mn-ea"/>
                <a:cs typeface="+mn-cs"/>
                <a:sym typeface="Arial"/>
              </a:rPr>
              <a:t> </a:t>
            </a:r>
            <a:r>
              <a:rPr lang="et-EE" sz="2400" dirty="0" err="1">
                <a:effectLst/>
                <a:latin typeface="+mn-lt"/>
                <a:ea typeface="+mn-ea"/>
                <a:cs typeface="+mn-cs"/>
                <a:sym typeface="Arial"/>
              </a:rPr>
              <a:t>пожалуйста</a:t>
            </a:r>
            <a:r>
              <a:rPr lang="et-EE" sz="2400" dirty="0">
                <a:effectLst/>
                <a:latin typeface="+mn-lt"/>
                <a:ea typeface="+mn-ea"/>
                <a:cs typeface="+mn-cs"/>
                <a:sym typeface="Arial"/>
              </a:rPr>
              <a:t>, </a:t>
            </a:r>
            <a:r>
              <a:rPr lang="et-EE" sz="2400" dirty="0" err="1">
                <a:effectLst/>
                <a:latin typeface="+mn-lt"/>
                <a:ea typeface="+mn-ea"/>
                <a:cs typeface="+mn-cs"/>
                <a:sym typeface="Arial"/>
              </a:rPr>
              <a:t>используй</a:t>
            </a:r>
            <a:r>
              <a:rPr lang="et-EE" sz="2400" dirty="0">
                <a:effectLst/>
                <a:latin typeface="+mn-lt"/>
                <a:ea typeface="+mn-ea"/>
                <a:cs typeface="+mn-cs"/>
                <a:sym typeface="Arial"/>
              </a:rPr>
              <a:t> </a:t>
            </a:r>
            <a:r>
              <a:rPr lang="et-EE" sz="2400" dirty="0" err="1">
                <a:effectLst/>
                <a:latin typeface="+mn-lt"/>
                <a:ea typeface="+mn-ea"/>
                <a:cs typeface="+mn-cs"/>
                <a:sym typeface="Arial"/>
              </a:rPr>
              <a:t>часы</a:t>
            </a:r>
            <a:r>
              <a:rPr lang="et-EE" sz="2400" dirty="0">
                <a:effectLst/>
                <a:latin typeface="+mn-lt"/>
                <a:ea typeface="+mn-ea"/>
                <a:cs typeface="+mn-cs"/>
                <a:sym typeface="Arial"/>
              </a:rPr>
              <a:t>, </a:t>
            </a:r>
            <a:r>
              <a:rPr lang="et-EE" sz="2400" dirty="0" err="1">
                <a:effectLst/>
                <a:latin typeface="+mn-lt"/>
                <a:ea typeface="+mn-ea"/>
                <a:cs typeface="+mn-cs"/>
                <a:sym typeface="Arial"/>
              </a:rPr>
              <a:t>телефон</a:t>
            </a:r>
            <a:r>
              <a:rPr lang="et-EE" sz="2400" dirty="0">
                <a:effectLst/>
                <a:latin typeface="+mn-lt"/>
                <a:ea typeface="+mn-ea"/>
                <a:cs typeface="+mn-cs"/>
                <a:sym typeface="Arial"/>
              </a:rPr>
              <a:t> </a:t>
            </a:r>
            <a:r>
              <a:rPr lang="et-EE" sz="2400" dirty="0" err="1">
                <a:effectLst/>
                <a:latin typeface="+mn-lt"/>
                <a:ea typeface="+mn-ea"/>
                <a:cs typeface="+mn-cs"/>
                <a:sym typeface="Arial"/>
              </a:rPr>
              <a:t>или</a:t>
            </a:r>
            <a:r>
              <a:rPr lang="et-EE" sz="2400" dirty="0">
                <a:effectLst/>
                <a:latin typeface="+mn-lt"/>
                <a:ea typeface="+mn-ea"/>
                <a:cs typeface="+mn-cs"/>
                <a:sym typeface="Arial"/>
              </a:rPr>
              <a:t> </a:t>
            </a:r>
            <a:r>
              <a:rPr lang="et-EE" sz="2400" dirty="0" err="1">
                <a:effectLst/>
                <a:latin typeface="+mn-lt"/>
                <a:ea typeface="+mn-ea"/>
                <a:cs typeface="+mn-cs"/>
                <a:sym typeface="Arial"/>
              </a:rPr>
              <a:t>песочные</a:t>
            </a:r>
            <a:r>
              <a:rPr lang="et-EE" sz="2400" dirty="0">
                <a:effectLst/>
                <a:latin typeface="+mn-lt"/>
                <a:ea typeface="+mn-ea"/>
                <a:cs typeface="+mn-cs"/>
                <a:sym typeface="Arial"/>
              </a:rPr>
              <a:t> </a:t>
            </a:r>
            <a:r>
              <a:rPr lang="et-EE" sz="2400" dirty="0" err="1">
                <a:effectLst/>
                <a:latin typeface="+mn-lt"/>
                <a:ea typeface="+mn-ea"/>
                <a:cs typeface="+mn-cs"/>
                <a:sym typeface="Arial"/>
              </a:rPr>
              <a:t>часы</a:t>
            </a:r>
            <a:r>
              <a:rPr lang="et-EE" sz="2400" dirty="0">
                <a:effectLst/>
                <a:latin typeface="+mn-lt"/>
                <a:ea typeface="+mn-ea"/>
                <a:cs typeface="+mn-cs"/>
                <a:sym typeface="Arial"/>
              </a:rPr>
              <a:t> </a:t>
            </a:r>
            <a:r>
              <a:rPr lang="et-EE" sz="2400" dirty="0" err="1">
                <a:effectLst/>
                <a:latin typeface="+mn-lt"/>
                <a:ea typeface="+mn-ea"/>
                <a:cs typeface="+mn-cs"/>
                <a:sym typeface="Arial"/>
              </a:rPr>
              <a:t>для</a:t>
            </a:r>
            <a:r>
              <a:rPr lang="et-EE" sz="2400" dirty="0">
                <a:effectLst/>
                <a:latin typeface="+mn-lt"/>
                <a:ea typeface="+mn-ea"/>
                <a:cs typeface="+mn-cs"/>
                <a:sym typeface="Arial"/>
              </a:rPr>
              <a:t> </a:t>
            </a:r>
            <a:r>
              <a:rPr lang="et-EE" sz="2400" dirty="0" err="1">
                <a:effectLst/>
                <a:latin typeface="+mn-lt"/>
                <a:ea typeface="+mn-ea"/>
                <a:cs typeface="+mn-cs"/>
                <a:sym typeface="Arial"/>
              </a:rPr>
              <a:t>того</a:t>
            </a:r>
            <a:r>
              <a:rPr lang="et-EE" sz="2400" dirty="0">
                <a:effectLst/>
                <a:latin typeface="+mn-lt"/>
                <a:ea typeface="+mn-ea"/>
                <a:cs typeface="+mn-cs"/>
                <a:sym typeface="Arial"/>
              </a:rPr>
              <a:t>, </a:t>
            </a:r>
            <a:r>
              <a:rPr lang="et-EE" sz="2400" dirty="0" err="1">
                <a:effectLst/>
                <a:latin typeface="+mn-lt"/>
                <a:ea typeface="+mn-ea"/>
                <a:cs typeface="+mn-cs"/>
                <a:sym typeface="Arial"/>
              </a:rPr>
              <a:t>чтобы</a:t>
            </a:r>
            <a:r>
              <a:rPr lang="et-EE" sz="2400" dirty="0">
                <a:effectLst/>
                <a:latin typeface="+mn-lt"/>
                <a:ea typeface="+mn-ea"/>
                <a:cs typeface="+mn-cs"/>
                <a:sym typeface="Arial"/>
              </a:rPr>
              <a:t> </a:t>
            </a:r>
            <a:r>
              <a:rPr lang="et-EE" sz="2400" dirty="0" err="1">
                <a:effectLst/>
                <a:latin typeface="+mn-lt"/>
                <a:ea typeface="+mn-ea"/>
                <a:cs typeface="+mn-cs"/>
                <a:sym typeface="Arial"/>
              </a:rPr>
              <a:t>следить</a:t>
            </a:r>
            <a:r>
              <a:rPr lang="et-EE" sz="2400" dirty="0">
                <a:effectLst/>
                <a:latin typeface="+mn-lt"/>
                <a:ea typeface="+mn-ea"/>
                <a:cs typeface="+mn-cs"/>
                <a:sym typeface="Arial"/>
              </a:rPr>
              <a:t> </a:t>
            </a:r>
            <a:r>
              <a:rPr lang="et-EE" sz="2400" dirty="0" err="1">
                <a:effectLst/>
                <a:latin typeface="+mn-lt"/>
                <a:ea typeface="+mn-ea"/>
                <a:cs typeface="+mn-cs"/>
                <a:sym typeface="Arial"/>
              </a:rPr>
              <a:t>за</a:t>
            </a:r>
            <a:r>
              <a:rPr lang="et-EE" sz="2400" dirty="0">
                <a:effectLst/>
                <a:latin typeface="+mn-lt"/>
                <a:ea typeface="+mn-ea"/>
                <a:cs typeface="+mn-cs"/>
                <a:sym typeface="Arial"/>
              </a:rPr>
              <a:t> </a:t>
            </a:r>
            <a:r>
              <a:rPr lang="et-EE" sz="2400" dirty="0" err="1">
                <a:effectLst/>
                <a:latin typeface="+mn-lt"/>
                <a:ea typeface="+mn-ea"/>
                <a:cs typeface="+mn-cs"/>
                <a:sym typeface="Arial"/>
              </a:rPr>
              <a:t>временем</a:t>
            </a:r>
            <a:r>
              <a:rPr lang="et-EE" sz="2400" dirty="0">
                <a:effectLst/>
                <a:latin typeface="+mn-lt"/>
                <a:ea typeface="+mn-ea"/>
                <a:cs typeface="+mn-cs"/>
                <a:sym typeface="Arial"/>
              </a:rPr>
              <a:t> </a:t>
            </a:r>
            <a:r>
              <a:rPr lang="et-EE" sz="2400" dirty="0" err="1">
                <a:effectLst/>
                <a:latin typeface="+mn-lt"/>
                <a:ea typeface="+mn-ea"/>
                <a:cs typeface="+mn-cs"/>
                <a:sym typeface="Arial"/>
              </a:rPr>
              <a:t>чистки</a:t>
            </a:r>
            <a:r>
              <a:rPr lang="et-EE" sz="2400" dirty="0">
                <a:effectLst/>
                <a:latin typeface="+mn-lt"/>
                <a:ea typeface="+mn-ea"/>
                <a:cs typeface="+mn-cs"/>
                <a:sym typeface="Arial"/>
              </a:rPr>
              <a:t> </a:t>
            </a:r>
            <a:r>
              <a:rPr lang="et-EE" sz="2400" dirty="0" err="1">
                <a:effectLst/>
                <a:latin typeface="+mn-lt"/>
                <a:ea typeface="+mn-ea"/>
                <a:cs typeface="+mn-cs"/>
                <a:sym typeface="Arial"/>
              </a:rPr>
              <a:t>зубов</a:t>
            </a:r>
            <a:r>
              <a:rPr lang="et-EE" sz="2400" dirty="0">
                <a:effectLst/>
                <a:latin typeface="+mn-lt"/>
                <a:ea typeface="+mn-ea"/>
                <a:cs typeface="+mn-cs"/>
                <a:sym typeface="Arial"/>
              </a:rPr>
              <a:t>. </a:t>
            </a:r>
            <a:r>
              <a:rPr lang="et-EE" sz="2400" dirty="0" err="1">
                <a:effectLst/>
                <a:latin typeface="+mn-lt"/>
                <a:ea typeface="+mn-ea"/>
                <a:cs typeface="+mn-cs"/>
                <a:sym typeface="Arial"/>
              </a:rPr>
              <a:t>Постепенно</a:t>
            </a:r>
            <a:r>
              <a:rPr lang="et-EE" sz="2400" dirty="0">
                <a:effectLst/>
                <a:latin typeface="+mn-lt"/>
                <a:ea typeface="+mn-ea"/>
                <a:cs typeface="+mn-cs"/>
                <a:sym typeface="Arial"/>
              </a:rPr>
              <a:t> </a:t>
            </a:r>
            <a:r>
              <a:rPr lang="et-EE" sz="2400" dirty="0" err="1">
                <a:effectLst/>
                <a:latin typeface="+mn-lt"/>
                <a:ea typeface="+mn-ea"/>
                <a:cs typeface="+mn-cs"/>
                <a:sym typeface="Arial"/>
              </a:rPr>
              <a:t>ты</a:t>
            </a:r>
            <a:r>
              <a:rPr lang="et-EE" sz="2400" dirty="0">
                <a:effectLst/>
                <a:latin typeface="+mn-lt"/>
                <a:ea typeface="+mn-ea"/>
                <a:cs typeface="+mn-cs"/>
                <a:sym typeface="Arial"/>
              </a:rPr>
              <a:t> </a:t>
            </a:r>
            <a:r>
              <a:rPr lang="et-EE" sz="2400" dirty="0" err="1">
                <a:effectLst/>
                <a:latin typeface="+mn-lt"/>
                <a:ea typeface="+mn-ea"/>
                <a:cs typeface="+mn-cs"/>
                <a:sym typeface="Arial"/>
              </a:rPr>
              <a:t>научишься</a:t>
            </a:r>
            <a:r>
              <a:rPr lang="et-EE" sz="2400" dirty="0">
                <a:effectLst/>
                <a:latin typeface="+mn-lt"/>
                <a:ea typeface="+mn-ea"/>
                <a:cs typeface="+mn-cs"/>
                <a:sym typeface="Arial"/>
              </a:rPr>
              <a:t> </a:t>
            </a:r>
            <a:r>
              <a:rPr lang="et-EE" sz="2400" dirty="0" err="1">
                <a:effectLst/>
                <a:latin typeface="+mn-lt"/>
                <a:ea typeface="+mn-ea"/>
                <a:cs typeface="+mn-cs"/>
                <a:sym typeface="Arial"/>
              </a:rPr>
              <a:t>делать</a:t>
            </a:r>
            <a:r>
              <a:rPr lang="et-EE" sz="2400" dirty="0">
                <a:effectLst/>
                <a:latin typeface="+mn-lt"/>
                <a:ea typeface="+mn-ea"/>
                <a:cs typeface="+mn-cs"/>
                <a:sym typeface="Arial"/>
              </a:rPr>
              <a:t> </a:t>
            </a:r>
            <a:r>
              <a:rPr lang="et-EE" sz="2400" dirty="0" err="1">
                <a:effectLst/>
                <a:latin typeface="+mn-lt"/>
                <a:ea typeface="+mn-ea"/>
                <a:cs typeface="+mn-cs"/>
                <a:sym typeface="Arial"/>
              </a:rPr>
              <a:t>это</a:t>
            </a:r>
            <a:r>
              <a:rPr lang="et-EE" sz="2400" dirty="0">
                <a:effectLst/>
                <a:latin typeface="+mn-lt"/>
                <a:ea typeface="+mn-ea"/>
                <a:cs typeface="+mn-cs"/>
                <a:sym typeface="Arial"/>
              </a:rPr>
              <a:t> </a:t>
            </a:r>
            <a:r>
              <a:rPr lang="et-EE" sz="2400" dirty="0" err="1">
                <a:effectLst/>
                <a:latin typeface="+mn-lt"/>
                <a:ea typeface="+mn-ea"/>
                <a:cs typeface="+mn-cs"/>
                <a:sym typeface="Arial"/>
              </a:rPr>
              <a:t>достаточно</a:t>
            </a:r>
            <a:r>
              <a:rPr lang="et-EE" sz="2400" dirty="0">
                <a:effectLst/>
                <a:latin typeface="+mn-lt"/>
                <a:ea typeface="+mn-ea"/>
                <a:cs typeface="+mn-cs"/>
                <a:sym typeface="Arial"/>
              </a:rPr>
              <a:t> </a:t>
            </a:r>
            <a:r>
              <a:rPr lang="et-EE" sz="2400" dirty="0" err="1">
                <a:effectLst/>
                <a:latin typeface="+mn-lt"/>
                <a:ea typeface="+mn-ea"/>
                <a:cs typeface="+mn-cs"/>
                <a:sym typeface="Arial"/>
              </a:rPr>
              <a:t>долго</a:t>
            </a:r>
            <a:r>
              <a:rPr lang="et-EE" sz="2400" dirty="0">
                <a:effectLst/>
                <a:latin typeface="+mn-lt"/>
                <a:ea typeface="+mn-ea"/>
                <a:cs typeface="+mn-cs"/>
                <a:sym typeface="Arial"/>
              </a:rPr>
              <a:t>.</a:t>
            </a:r>
            <a:r>
              <a:rPr lang="ru-RU" sz="2400" dirty="0">
                <a:effectLst/>
                <a:latin typeface="+mn-lt"/>
                <a:ea typeface="+mn-ea"/>
                <a:cs typeface="+mn-cs"/>
                <a:sym typeface="Arial"/>
              </a:rPr>
              <a:t> Зубной щеткой можно хорошо почистить только три поверхности – жевательную, язычную и щечную. Поверхности между зубами надо чистить зубной нитью или другими средствами.</a:t>
            </a:r>
            <a:endParaRPr lang="en-US" sz="2400" dirty="0">
              <a:effectLst/>
              <a:latin typeface="+mn-lt"/>
              <a:ea typeface="+mn-ea"/>
              <a:cs typeface="+mn-cs"/>
              <a:sym typeface="Arial"/>
            </a:endParaRPr>
          </a:p>
          <a:p>
            <a:r>
              <a:rPr lang="et-EE" sz="2400" dirty="0" err="1">
                <a:effectLst/>
                <a:latin typeface="+mn-lt"/>
                <a:ea typeface="+mn-ea"/>
                <a:cs typeface="+mn-cs"/>
                <a:sym typeface="Arial"/>
              </a:rPr>
              <a:t>Ещё</a:t>
            </a:r>
            <a:r>
              <a:rPr lang="et-EE" sz="2400" dirty="0">
                <a:effectLst/>
                <a:latin typeface="+mn-lt"/>
                <a:ea typeface="+mn-ea"/>
                <a:cs typeface="+mn-cs"/>
                <a:sym typeface="Arial"/>
              </a:rPr>
              <a:t> </a:t>
            </a:r>
            <a:r>
              <a:rPr lang="et-EE" sz="2400" dirty="0" err="1">
                <a:effectLst/>
                <a:latin typeface="+mn-lt"/>
                <a:ea typeface="+mn-ea"/>
                <a:cs typeface="+mn-cs"/>
                <a:sym typeface="Arial"/>
              </a:rPr>
              <a:t>один</a:t>
            </a:r>
            <a:r>
              <a:rPr lang="et-EE" sz="2400" dirty="0">
                <a:effectLst/>
                <a:latin typeface="+mn-lt"/>
                <a:ea typeface="+mn-ea"/>
                <a:cs typeface="+mn-cs"/>
                <a:sym typeface="Arial"/>
              </a:rPr>
              <a:t> </a:t>
            </a:r>
            <a:r>
              <a:rPr lang="et-EE" sz="2400" dirty="0" err="1">
                <a:effectLst/>
                <a:latin typeface="+mn-lt"/>
                <a:ea typeface="+mn-ea"/>
                <a:cs typeface="+mn-cs"/>
                <a:sym typeface="Arial"/>
              </a:rPr>
              <a:t>важный</a:t>
            </a:r>
            <a:r>
              <a:rPr lang="et-EE" sz="2400" dirty="0">
                <a:effectLst/>
                <a:latin typeface="+mn-lt"/>
                <a:ea typeface="+mn-ea"/>
                <a:cs typeface="+mn-cs"/>
                <a:sym typeface="Arial"/>
              </a:rPr>
              <a:t> </a:t>
            </a:r>
            <a:r>
              <a:rPr lang="et-EE" sz="2400" dirty="0" err="1">
                <a:effectLst/>
                <a:latin typeface="+mn-lt"/>
                <a:ea typeface="+mn-ea"/>
                <a:cs typeface="+mn-cs"/>
                <a:sym typeface="Arial"/>
              </a:rPr>
              <a:t>момент</a:t>
            </a:r>
            <a:r>
              <a:rPr lang="et-EE" sz="2400" dirty="0">
                <a:effectLst/>
                <a:latin typeface="+mn-lt"/>
                <a:ea typeface="+mn-ea"/>
                <a:cs typeface="+mn-cs"/>
                <a:sym typeface="Arial"/>
              </a:rPr>
              <a:t>: </a:t>
            </a:r>
            <a:r>
              <a:rPr lang="et-EE" sz="2400" dirty="0" err="1">
                <a:effectLst/>
                <a:latin typeface="+mn-lt"/>
                <a:ea typeface="+mn-ea"/>
                <a:cs typeface="+mn-cs"/>
                <a:sym typeface="Arial"/>
              </a:rPr>
              <a:t>пользу</a:t>
            </a:r>
            <a:r>
              <a:rPr lang="ru-RU" sz="2400" dirty="0" err="1">
                <a:effectLst/>
                <a:latin typeface="+mn-lt"/>
                <a:ea typeface="+mn-ea"/>
                <a:cs typeface="+mn-cs"/>
                <a:sym typeface="Arial"/>
              </a:rPr>
              <a:t>йся</a:t>
            </a:r>
            <a:r>
              <a:rPr lang="et-EE" sz="2400" dirty="0">
                <a:effectLst/>
                <a:latin typeface="+mn-lt"/>
                <a:ea typeface="+mn-ea"/>
                <a:cs typeface="+mn-cs"/>
                <a:sym typeface="Arial"/>
              </a:rPr>
              <a:t> </a:t>
            </a:r>
            <a:r>
              <a:rPr lang="et-EE" sz="2400" dirty="0" err="1">
                <a:effectLst/>
                <a:latin typeface="+mn-lt"/>
                <a:ea typeface="+mn-ea"/>
                <a:cs typeface="+mn-cs"/>
                <a:sym typeface="Arial"/>
              </a:rPr>
              <a:t>зубной</a:t>
            </a:r>
            <a:r>
              <a:rPr lang="et-EE" sz="2400" dirty="0">
                <a:effectLst/>
                <a:latin typeface="+mn-lt"/>
                <a:ea typeface="+mn-ea"/>
                <a:cs typeface="+mn-cs"/>
                <a:sym typeface="Arial"/>
              </a:rPr>
              <a:t> </a:t>
            </a:r>
            <a:r>
              <a:rPr lang="et-EE" sz="2400" dirty="0" err="1">
                <a:effectLst/>
                <a:latin typeface="+mn-lt"/>
                <a:ea typeface="+mn-ea"/>
                <a:cs typeface="+mn-cs"/>
                <a:sym typeface="Arial"/>
              </a:rPr>
              <a:t>пастой</a:t>
            </a:r>
            <a:r>
              <a:rPr lang="et-EE" sz="2400" dirty="0">
                <a:effectLst/>
                <a:latin typeface="+mn-lt"/>
                <a:ea typeface="+mn-ea"/>
                <a:cs typeface="+mn-cs"/>
                <a:sym typeface="Arial"/>
              </a:rPr>
              <a:t> </a:t>
            </a:r>
            <a:r>
              <a:rPr lang="et-EE" sz="2400" dirty="0" err="1">
                <a:effectLst/>
                <a:latin typeface="+mn-lt"/>
                <a:ea typeface="+mn-ea"/>
                <a:cs typeface="+mn-cs"/>
                <a:sym typeface="Arial"/>
              </a:rPr>
              <a:t>со</a:t>
            </a:r>
            <a:r>
              <a:rPr lang="et-EE" sz="2400" dirty="0">
                <a:effectLst/>
                <a:latin typeface="+mn-lt"/>
                <a:ea typeface="+mn-ea"/>
                <a:cs typeface="+mn-cs"/>
                <a:sym typeface="Arial"/>
              </a:rPr>
              <a:t> </a:t>
            </a:r>
            <a:r>
              <a:rPr lang="et-EE" sz="2400" dirty="0" err="1">
                <a:effectLst/>
                <a:latin typeface="+mn-lt"/>
                <a:ea typeface="+mn-ea"/>
                <a:cs typeface="+mn-cs"/>
                <a:sym typeface="Arial"/>
              </a:rPr>
              <a:t>фторидами</a:t>
            </a:r>
            <a:r>
              <a:rPr lang="et-EE" sz="2400" dirty="0">
                <a:effectLst/>
                <a:latin typeface="+mn-lt"/>
                <a:ea typeface="+mn-ea"/>
                <a:cs typeface="+mn-cs"/>
                <a:sym typeface="Arial"/>
              </a:rPr>
              <a:t>, </a:t>
            </a:r>
            <a:r>
              <a:rPr lang="et-EE" sz="2400" dirty="0" err="1">
                <a:effectLst/>
                <a:latin typeface="+mn-lt"/>
                <a:ea typeface="+mn-ea"/>
                <a:cs typeface="+mn-cs"/>
                <a:sym typeface="Arial"/>
              </a:rPr>
              <a:t>потому</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такая</a:t>
            </a:r>
            <a:r>
              <a:rPr lang="et-EE" sz="2400" dirty="0">
                <a:effectLst/>
                <a:latin typeface="+mn-lt"/>
                <a:ea typeface="+mn-ea"/>
                <a:cs typeface="+mn-cs"/>
                <a:sym typeface="Arial"/>
              </a:rPr>
              <a:t> </a:t>
            </a:r>
            <a:r>
              <a:rPr lang="et-EE" sz="2400" dirty="0" err="1">
                <a:effectLst/>
                <a:latin typeface="+mn-lt"/>
                <a:ea typeface="+mn-ea"/>
                <a:cs typeface="+mn-cs"/>
                <a:sym typeface="Arial"/>
              </a:rPr>
              <a:t>зубная</a:t>
            </a:r>
            <a:r>
              <a:rPr lang="et-EE" sz="2400" dirty="0">
                <a:effectLst/>
                <a:latin typeface="+mn-lt"/>
                <a:ea typeface="+mn-ea"/>
                <a:cs typeface="+mn-cs"/>
                <a:sym typeface="Arial"/>
              </a:rPr>
              <a:t> </a:t>
            </a:r>
            <a:r>
              <a:rPr lang="et-EE" sz="2400" dirty="0" err="1">
                <a:effectLst/>
                <a:latin typeface="+mn-lt"/>
                <a:ea typeface="+mn-ea"/>
                <a:cs typeface="+mn-cs"/>
                <a:sym typeface="Arial"/>
              </a:rPr>
              <a:t>паста</a:t>
            </a:r>
            <a:r>
              <a:rPr lang="et-EE" sz="2400" dirty="0">
                <a:effectLst/>
                <a:latin typeface="+mn-lt"/>
                <a:ea typeface="+mn-ea"/>
                <a:cs typeface="+mn-cs"/>
                <a:sym typeface="Arial"/>
              </a:rPr>
              <a:t> </a:t>
            </a:r>
            <a:r>
              <a:rPr lang="et-EE" sz="2400" dirty="0" err="1">
                <a:effectLst/>
                <a:latin typeface="+mn-lt"/>
                <a:ea typeface="+mn-ea"/>
                <a:cs typeface="+mn-cs"/>
                <a:sym typeface="Arial"/>
              </a:rPr>
              <a:t>укрепляет</a:t>
            </a:r>
            <a:r>
              <a:rPr lang="et-EE" sz="2400" dirty="0">
                <a:effectLst/>
                <a:latin typeface="+mn-lt"/>
                <a:ea typeface="+mn-ea"/>
                <a:cs typeface="+mn-cs"/>
                <a:sym typeface="Arial"/>
              </a:rPr>
              <a:t> </a:t>
            </a:r>
            <a:r>
              <a:rPr lang="et-EE" sz="2400" dirty="0" err="1">
                <a:effectLst/>
                <a:latin typeface="+mn-lt"/>
                <a:ea typeface="+mn-ea"/>
                <a:cs typeface="+mn-cs"/>
                <a:sym typeface="Arial"/>
              </a:rPr>
              <a:t>зубы</a:t>
            </a:r>
            <a:r>
              <a:rPr lang="et-EE" sz="2400" dirty="0">
                <a:effectLst/>
                <a:latin typeface="+mn-lt"/>
                <a:ea typeface="+mn-ea"/>
                <a:cs typeface="+mn-cs"/>
                <a:sym typeface="Arial"/>
              </a:rPr>
              <a:t>.</a:t>
            </a:r>
            <a:endParaRPr lang="ru-RU" sz="2400" dirty="0">
              <a:effectLst/>
              <a:latin typeface="+mn-lt"/>
              <a:ea typeface="+mn-ea"/>
              <a:cs typeface="+mn-cs"/>
              <a:sym typeface="Arial"/>
            </a:endParaRPr>
          </a:p>
          <a:p>
            <a:r>
              <a:rPr lang="et-EE" sz="2400" i="1" u="sng" dirty="0" err="1">
                <a:effectLst/>
                <a:latin typeface="+mn-lt"/>
                <a:ea typeface="+mn-ea"/>
                <a:cs typeface="+mn-cs"/>
                <a:sym typeface="Arial"/>
              </a:rPr>
              <a:t>Так</a:t>
            </a:r>
            <a:r>
              <a:rPr lang="et-EE" sz="2400" i="1" u="sng" dirty="0">
                <a:effectLst/>
                <a:latin typeface="+mn-lt"/>
                <a:ea typeface="+mn-ea"/>
                <a:cs typeface="+mn-cs"/>
                <a:sym typeface="Arial"/>
              </a:rPr>
              <a:t> </a:t>
            </a:r>
            <a:r>
              <a:rPr lang="et-EE" sz="2400" i="1" u="sng" dirty="0" err="1">
                <a:effectLst/>
                <a:latin typeface="+mn-lt"/>
                <a:ea typeface="+mn-ea"/>
                <a:cs typeface="+mn-cs"/>
                <a:sym typeface="Arial"/>
              </a:rPr>
              <a:t>же</a:t>
            </a:r>
            <a:r>
              <a:rPr lang="et-EE" sz="2400" i="1" u="sng" dirty="0">
                <a:effectLst/>
                <a:latin typeface="+mn-lt"/>
                <a:ea typeface="+mn-ea"/>
                <a:cs typeface="+mn-cs"/>
                <a:sym typeface="Arial"/>
              </a:rPr>
              <a:t> </a:t>
            </a:r>
            <a:r>
              <a:rPr lang="et-EE" sz="2400" i="1" u="sng" dirty="0" err="1">
                <a:effectLst/>
                <a:latin typeface="+mn-lt"/>
                <a:ea typeface="+mn-ea"/>
                <a:cs typeface="+mn-cs"/>
                <a:sym typeface="Arial"/>
              </a:rPr>
              <a:t>можешь</a:t>
            </a:r>
            <a:r>
              <a:rPr lang="et-EE" sz="2400" i="1" u="sng" dirty="0">
                <a:effectLst/>
                <a:latin typeface="+mn-lt"/>
                <a:ea typeface="+mn-ea"/>
                <a:cs typeface="+mn-cs"/>
                <a:sym typeface="Arial"/>
              </a:rPr>
              <a:t> </a:t>
            </a:r>
            <a:r>
              <a:rPr lang="et-EE" sz="2400" i="1" u="sng" dirty="0" err="1">
                <a:effectLst/>
                <a:latin typeface="+mn-lt"/>
                <a:ea typeface="+mn-ea"/>
                <a:cs typeface="+mn-cs"/>
                <a:sym typeface="Arial"/>
              </a:rPr>
              <a:t>рассказать</a:t>
            </a:r>
            <a:r>
              <a:rPr lang="et-EE" sz="2400" i="1" u="sng" dirty="0">
                <a:effectLst/>
                <a:latin typeface="+mn-lt"/>
                <a:ea typeface="+mn-ea"/>
                <a:cs typeface="+mn-cs"/>
                <a:sym typeface="Arial"/>
              </a:rPr>
              <a:t> </a:t>
            </a:r>
            <a:r>
              <a:rPr lang="et-EE" sz="2400" i="1" u="sng" dirty="0" err="1">
                <a:effectLst/>
                <a:latin typeface="+mn-lt"/>
                <a:ea typeface="+mn-ea"/>
                <a:cs typeface="+mn-cs"/>
                <a:sym typeface="Arial"/>
              </a:rPr>
              <a:t>о</a:t>
            </a:r>
            <a:r>
              <a:rPr lang="et-EE" sz="2400" i="1" u="sng" dirty="0">
                <a:effectLst/>
                <a:latin typeface="+mn-lt"/>
                <a:ea typeface="+mn-ea"/>
                <a:cs typeface="+mn-cs"/>
                <a:sym typeface="Arial"/>
              </a:rPr>
              <a:t> </a:t>
            </a:r>
            <a:r>
              <a:rPr lang="et-EE" sz="2400" i="1" u="sng" dirty="0" err="1">
                <a:effectLst/>
                <a:latin typeface="+mn-lt"/>
                <a:ea typeface="+mn-ea"/>
                <a:cs typeface="+mn-cs"/>
                <a:sym typeface="Arial"/>
              </a:rPr>
              <a:t>том</a:t>
            </a:r>
            <a:r>
              <a:rPr lang="et-EE" sz="2400" i="1" u="sng" dirty="0">
                <a:effectLst/>
                <a:latin typeface="+mn-lt"/>
                <a:ea typeface="+mn-ea"/>
                <a:cs typeface="+mn-cs"/>
                <a:sym typeface="Arial"/>
              </a:rPr>
              <a:t>, </a:t>
            </a:r>
            <a:r>
              <a:rPr lang="et-EE" sz="2400" i="1" u="sng" dirty="0" err="1">
                <a:effectLst/>
                <a:latin typeface="+mn-lt"/>
                <a:ea typeface="+mn-ea"/>
                <a:cs typeface="+mn-cs"/>
                <a:sym typeface="Arial"/>
              </a:rPr>
              <a:t>когда</a:t>
            </a:r>
            <a:r>
              <a:rPr lang="et-EE" sz="2400" i="1" u="sng" dirty="0">
                <a:effectLst/>
                <a:latin typeface="+mn-lt"/>
                <a:ea typeface="+mn-ea"/>
                <a:cs typeface="+mn-cs"/>
                <a:sym typeface="Arial"/>
              </a:rPr>
              <a:t> </a:t>
            </a:r>
            <a:r>
              <a:rPr lang="et-EE" sz="2400" i="1" u="sng" dirty="0" err="1">
                <a:effectLst/>
                <a:latin typeface="+mn-lt"/>
                <a:ea typeface="+mn-ea"/>
                <a:cs typeface="+mn-cs"/>
                <a:sym typeface="Arial"/>
              </a:rPr>
              <a:t>же</a:t>
            </a:r>
            <a:r>
              <a:rPr lang="et-EE" sz="2400" i="1" u="sng" dirty="0">
                <a:effectLst/>
                <a:latin typeface="+mn-lt"/>
                <a:ea typeface="+mn-ea"/>
                <a:cs typeface="+mn-cs"/>
                <a:sym typeface="Arial"/>
              </a:rPr>
              <a:t> </a:t>
            </a:r>
            <a:r>
              <a:rPr lang="et-EE" sz="2400" i="1" u="sng" dirty="0" err="1">
                <a:effectLst/>
                <a:latin typeface="+mn-lt"/>
                <a:ea typeface="+mn-ea"/>
                <a:cs typeface="+mn-cs"/>
                <a:sym typeface="Arial"/>
              </a:rPr>
              <a:t>нужно</a:t>
            </a:r>
            <a:r>
              <a:rPr lang="et-EE" sz="2400" i="1" u="sng" dirty="0">
                <a:effectLst/>
                <a:latin typeface="+mn-lt"/>
                <a:ea typeface="+mn-ea"/>
                <a:cs typeface="+mn-cs"/>
                <a:sym typeface="Arial"/>
              </a:rPr>
              <a:t> </a:t>
            </a:r>
            <a:r>
              <a:rPr lang="et-EE" sz="2400" i="1" u="sng" dirty="0" err="1">
                <a:effectLst/>
                <a:latin typeface="+mn-lt"/>
                <a:ea typeface="+mn-ea"/>
                <a:cs typeface="+mn-cs"/>
                <a:sym typeface="Arial"/>
              </a:rPr>
              <a:t>чистить</a:t>
            </a:r>
            <a:r>
              <a:rPr lang="et-EE" sz="2400" i="1" u="sng" dirty="0">
                <a:effectLst/>
                <a:latin typeface="+mn-lt"/>
                <a:ea typeface="+mn-ea"/>
                <a:cs typeface="+mn-cs"/>
                <a:sym typeface="Arial"/>
              </a:rPr>
              <a:t> </a:t>
            </a:r>
            <a:r>
              <a:rPr lang="et-EE" sz="2400" i="1" u="sng" dirty="0" err="1">
                <a:effectLst/>
                <a:latin typeface="+mn-lt"/>
                <a:ea typeface="+mn-ea"/>
                <a:cs typeface="+mn-cs"/>
                <a:sym typeface="Arial"/>
              </a:rPr>
              <a:t>зубы</a:t>
            </a:r>
            <a:r>
              <a:rPr lang="et-EE" sz="2400" i="1" u="sng" dirty="0">
                <a:effectLst/>
                <a:latin typeface="+mn-lt"/>
                <a:ea typeface="+mn-ea"/>
                <a:cs typeface="+mn-cs"/>
                <a:sym typeface="Arial"/>
              </a:rPr>
              <a:t> </a:t>
            </a:r>
            <a:r>
              <a:rPr lang="et-EE" sz="2400" i="1" u="sng" dirty="0" err="1">
                <a:effectLst/>
                <a:latin typeface="+mn-lt"/>
                <a:ea typeface="+mn-ea"/>
                <a:cs typeface="+mn-cs"/>
                <a:sym typeface="Arial"/>
              </a:rPr>
              <a:t>утром</a:t>
            </a:r>
            <a:r>
              <a:rPr lang="et-EE" sz="2400" i="1" u="sng" dirty="0">
                <a:effectLst/>
                <a:latin typeface="+mn-lt"/>
                <a:ea typeface="+mn-ea"/>
                <a:cs typeface="+mn-cs"/>
                <a:sym typeface="Arial"/>
              </a:rPr>
              <a:t>, </a:t>
            </a:r>
            <a:r>
              <a:rPr lang="et-EE" sz="2400" i="1" u="sng" dirty="0" err="1">
                <a:effectLst/>
                <a:latin typeface="+mn-lt"/>
                <a:ea typeface="+mn-ea"/>
                <a:cs typeface="+mn-cs"/>
                <a:sym typeface="Arial"/>
              </a:rPr>
              <a:t>до</a:t>
            </a:r>
            <a:r>
              <a:rPr lang="et-EE" sz="2400" i="1" u="sng" dirty="0">
                <a:effectLst/>
                <a:latin typeface="+mn-lt"/>
                <a:ea typeface="+mn-ea"/>
                <a:cs typeface="+mn-cs"/>
                <a:sym typeface="Arial"/>
              </a:rPr>
              <a:t> </a:t>
            </a:r>
            <a:r>
              <a:rPr lang="et-EE" sz="2400" i="1" u="sng" dirty="0" err="1">
                <a:effectLst/>
                <a:latin typeface="+mn-lt"/>
                <a:ea typeface="+mn-ea"/>
                <a:cs typeface="+mn-cs"/>
                <a:sym typeface="Arial"/>
              </a:rPr>
              <a:t>или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после</a:t>
            </a:r>
            <a:r>
              <a:rPr lang="et-EE" sz="2400" i="1" u="sng" dirty="0">
                <a:effectLst/>
                <a:latin typeface="+mn-lt"/>
                <a:ea typeface="+mn-ea"/>
                <a:cs typeface="+mn-cs"/>
                <a:sym typeface="Arial"/>
              </a:rPr>
              <a:t> </a:t>
            </a:r>
            <a:r>
              <a:rPr lang="et-EE" sz="2400" i="1" u="sng" dirty="0" err="1">
                <a:effectLst/>
                <a:latin typeface="+mn-lt"/>
                <a:ea typeface="+mn-ea"/>
                <a:cs typeface="+mn-cs"/>
                <a:sym typeface="Arial"/>
              </a:rPr>
              <a:t>завтрака</a:t>
            </a:r>
            <a:r>
              <a:rPr lang="et-EE" sz="2400" i="1" u="sng" dirty="0">
                <a:effectLst/>
                <a:latin typeface="+mn-lt"/>
                <a:ea typeface="+mn-ea"/>
                <a:cs typeface="+mn-cs"/>
                <a:sym typeface="Arial"/>
              </a:rPr>
              <a:t>?</a:t>
            </a:r>
            <a:endParaRPr lang="en-US" sz="2400" u="sng" dirty="0">
              <a:effectLst/>
              <a:latin typeface="+mn-lt"/>
              <a:ea typeface="+mn-ea"/>
              <a:cs typeface="+mn-cs"/>
              <a:sym typeface="Arial"/>
            </a:endParaRPr>
          </a:p>
          <a:p>
            <a:r>
              <a:rPr lang="et-EE" sz="2400" i="1" u="sng" dirty="0" err="1">
                <a:effectLst/>
                <a:latin typeface="+mn-lt"/>
                <a:ea typeface="+mn-ea"/>
                <a:cs typeface="+mn-cs"/>
                <a:sym typeface="Arial"/>
              </a:rPr>
              <a:t>Конечно</a:t>
            </a:r>
            <a:r>
              <a:rPr lang="et-EE" sz="2400" i="1" u="sng" dirty="0">
                <a:effectLst/>
                <a:latin typeface="+mn-lt"/>
                <a:ea typeface="+mn-ea"/>
                <a:cs typeface="+mn-cs"/>
                <a:sym typeface="Arial"/>
              </a:rPr>
              <a:t>, </a:t>
            </a:r>
            <a:r>
              <a:rPr lang="et-EE" sz="2400" i="1" u="sng" dirty="0" err="1">
                <a:effectLst/>
                <a:latin typeface="+mn-lt"/>
                <a:ea typeface="+mn-ea"/>
                <a:cs typeface="+mn-cs"/>
                <a:sym typeface="Arial"/>
              </a:rPr>
              <a:t>главное</a:t>
            </a:r>
            <a:r>
              <a:rPr lang="et-EE" sz="2400" i="1" u="sng" dirty="0">
                <a:effectLst/>
                <a:latin typeface="+mn-lt"/>
                <a:ea typeface="+mn-ea"/>
                <a:cs typeface="+mn-cs"/>
                <a:sym typeface="Arial"/>
              </a:rPr>
              <a:t> </a:t>
            </a:r>
            <a:r>
              <a:rPr lang="et-EE" sz="2400" i="1" u="sng" dirty="0" err="1">
                <a:effectLst/>
                <a:latin typeface="+mn-lt"/>
                <a:ea typeface="+mn-ea"/>
                <a:cs typeface="+mn-cs"/>
                <a:sym typeface="Arial"/>
              </a:rPr>
              <a:t>когда-нибудь</a:t>
            </a:r>
            <a:r>
              <a:rPr lang="et-EE" sz="2400" i="1" u="sng" dirty="0">
                <a:effectLst/>
                <a:latin typeface="+mn-lt"/>
                <a:ea typeface="+mn-ea"/>
                <a:cs typeface="+mn-cs"/>
                <a:sym typeface="Arial"/>
              </a:rPr>
              <a:t> </a:t>
            </a:r>
            <a:r>
              <a:rPr lang="et-EE" sz="2400" i="1" u="sng" dirty="0" err="1">
                <a:effectLst/>
                <a:latin typeface="+mn-lt"/>
                <a:ea typeface="+mn-ea"/>
                <a:cs typeface="+mn-cs"/>
                <a:sym typeface="Arial"/>
              </a:rPr>
              <a:t>чистить</a:t>
            </a:r>
            <a:r>
              <a:rPr lang="et-EE" sz="2400" i="1" u="sng" dirty="0">
                <a:effectLst/>
                <a:latin typeface="+mn-lt"/>
                <a:ea typeface="+mn-ea"/>
                <a:cs typeface="+mn-cs"/>
                <a:sym typeface="Arial"/>
              </a:rPr>
              <a:t>. </a:t>
            </a:r>
            <a:r>
              <a:rPr lang="et-EE" sz="2400" i="1" u="sng" dirty="0" err="1">
                <a:effectLst/>
                <a:latin typeface="+mn-lt"/>
                <a:ea typeface="+mn-ea"/>
                <a:cs typeface="+mn-cs"/>
                <a:sym typeface="Arial"/>
              </a:rPr>
              <a:t>Наиболее</a:t>
            </a:r>
            <a:r>
              <a:rPr lang="et-EE" sz="2400" i="1" u="sng" dirty="0">
                <a:effectLst/>
                <a:latin typeface="+mn-lt"/>
                <a:ea typeface="+mn-ea"/>
                <a:cs typeface="+mn-cs"/>
                <a:sym typeface="Arial"/>
              </a:rPr>
              <a:t> </a:t>
            </a:r>
            <a:r>
              <a:rPr lang="et-EE" sz="2400" i="1" u="sng" dirty="0" err="1">
                <a:effectLst/>
                <a:latin typeface="+mn-lt"/>
                <a:ea typeface="+mn-ea"/>
                <a:cs typeface="+mn-cs"/>
                <a:sym typeface="Arial"/>
              </a:rPr>
              <a:t>эффективно</a:t>
            </a:r>
            <a:r>
              <a:rPr lang="et-EE" sz="2400" i="1" u="sng" dirty="0">
                <a:effectLst/>
                <a:latin typeface="+mn-lt"/>
                <a:ea typeface="+mn-ea"/>
                <a:cs typeface="+mn-cs"/>
                <a:sym typeface="Arial"/>
              </a:rPr>
              <a:t> </a:t>
            </a:r>
            <a:r>
              <a:rPr lang="et-EE" sz="2400" i="1" u="sng" dirty="0" err="1">
                <a:effectLst/>
                <a:latin typeface="+mn-lt"/>
                <a:ea typeface="+mn-ea"/>
                <a:cs typeface="+mn-cs"/>
                <a:sym typeface="Arial"/>
              </a:rPr>
              <a:t>чистить</a:t>
            </a:r>
            <a:r>
              <a:rPr lang="et-EE" sz="2400" i="1" u="sng" dirty="0">
                <a:effectLst/>
                <a:latin typeface="+mn-lt"/>
                <a:ea typeface="+mn-ea"/>
                <a:cs typeface="+mn-cs"/>
                <a:sym typeface="Arial"/>
              </a:rPr>
              <a:t> </a:t>
            </a:r>
            <a:r>
              <a:rPr lang="et-EE" sz="2400" i="1" u="sng" dirty="0" err="1">
                <a:effectLst/>
                <a:latin typeface="+mn-lt"/>
                <a:ea typeface="+mn-ea"/>
                <a:cs typeface="+mn-cs"/>
                <a:sym typeface="Arial"/>
              </a:rPr>
              <a:t>зубы</a:t>
            </a:r>
            <a:r>
              <a:rPr lang="et-EE" sz="2400" i="1" u="sng" dirty="0">
                <a:effectLst/>
                <a:latin typeface="+mn-lt"/>
                <a:ea typeface="+mn-ea"/>
                <a:cs typeface="+mn-cs"/>
                <a:sym typeface="Arial"/>
              </a:rPr>
              <a:t> </a:t>
            </a:r>
            <a:r>
              <a:rPr lang="et-EE" sz="2400" i="1" u="sng" dirty="0" err="1">
                <a:effectLst/>
                <a:latin typeface="+mn-lt"/>
                <a:ea typeface="+mn-ea"/>
                <a:cs typeface="+mn-cs"/>
                <a:sym typeface="Arial"/>
              </a:rPr>
              <a:t>через</a:t>
            </a:r>
            <a:r>
              <a:rPr lang="et-EE" sz="2400" i="1" u="sng" dirty="0">
                <a:effectLst/>
                <a:latin typeface="+mn-lt"/>
                <a:ea typeface="+mn-ea"/>
                <a:cs typeface="+mn-cs"/>
                <a:sym typeface="Arial"/>
              </a:rPr>
              <a:t> </a:t>
            </a:r>
            <a:r>
              <a:rPr lang="et-EE" sz="2400" i="1" u="sng" dirty="0" err="1">
                <a:effectLst/>
                <a:latin typeface="+mn-lt"/>
                <a:ea typeface="+mn-ea"/>
                <a:cs typeface="+mn-cs"/>
                <a:sym typeface="Arial"/>
              </a:rPr>
              <a:t>полчаса</a:t>
            </a:r>
            <a:r>
              <a:rPr lang="et-EE" sz="2400" i="1" u="sng" dirty="0">
                <a:effectLst/>
                <a:latin typeface="+mn-lt"/>
                <a:ea typeface="+mn-ea"/>
                <a:cs typeface="+mn-cs"/>
                <a:sym typeface="Arial"/>
              </a:rPr>
              <a:t> </a:t>
            </a:r>
            <a:r>
              <a:rPr lang="et-EE" sz="2400" i="1" u="sng" dirty="0" err="1">
                <a:effectLst/>
                <a:latin typeface="+mn-lt"/>
                <a:ea typeface="+mn-ea"/>
                <a:cs typeface="+mn-cs"/>
                <a:sym typeface="Arial"/>
              </a:rPr>
              <a:t>после</a:t>
            </a:r>
            <a:r>
              <a:rPr lang="et-EE" sz="2400" i="1" u="sng" dirty="0">
                <a:effectLst/>
                <a:latin typeface="+mn-lt"/>
                <a:ea typeface="+mn-ea"/>
                <a:cs typeface="+mn-cs"/>
                <a:sym typeface="Arial"/>
              </a:rPr>
              <a:t> </a:t>
            </a:r>
            <a:r>
              <a:rPr lang="et-EE" sz="2400" i="1" u="sng" dirty="0" err="1">
                <a:effectLst/>
                <a:latin typeface="+mn-lt"/>
                <a:ea typeface="+mn-ea"/>
                <a:cs typeface="+mn-cs"/>
                <a:sym typeface="Arial"/>
              </a:rPr>
              <a:t>еды</a:t>
            </a:r>
            <a:r>
              <a:rPr lang="et-EE" sz="2400" i="1" u="sng" dirty="0">
                <a:effectLst/>
                <a:latin typeface="+mn-lt"/>
                <a:ea typeface="+mn-ea"/>
                <a:cs typeface="+mn-cs"/>
                <a:sym typeface="Arial"/>
              </a:rPr>
              <a:t>. </a:t>
            </a:r>
            <a:r>
              <a:rPr lang="et-EE" sz="2400" i="1" u="sng" dirty="0" err="1">
                <a:effectLst/>
                <a:latin typeface="+mn-lt"/>
                <a:ea typeface="+mn-ea"/>
                <a:cs typeface="+mn-cs"/>
                <a:sym typeface="Arial"/>
              </a:rPr>
              <a:t>Почему</a:t>
            </a:r>
            <a:r>
              <a:rPr lang="et-EE" sz="2400" i="1" u="sng" dirty="0">
                <a:effectLst/>
                <a:latin typeface="+mn-lt"/>
                <a:ea typeface="+mn-ea"/>
                <a:cs typeface="+mn-cs"/>
                <a:sym typeface="Arial"/>
              </a:rPr>
              <a:t>? </a:t>
            </a:r>
            <a:r>
              <a:rPr lang="et-EE" sz="2400" i="1" u="sng" dirty="0" err="1">
                <a:effectLst/>
                <a:latin typeface="+mn-lt"/>
                <a:ea typeface="+mn-ea"/>
                <a:cs typeface="+mn-cs"/>
                <a:sym typeface="Arial"/>
              </a:rPr>
              <a:t>Через</a:t>
            </a:r>
            <a:r>
              <a:rPr lang="et-EE" sz="2400" i="1" u="sng" dirty="0">
                <a:effectLst/>
                <a:latin typeface="+mn-lt"/>
                <a:ea typeface="+mn-ea"/>
                <a:cs typeface="+mn-cs"/>
                <a:sym typeface="Arial"/>
              </a:rPr>
              <a:t> 30 </a:t>
            </a:r>
            <a:r>
              <a:rPr lang="et-EE" sz="2400" i="1" u="sng" dirty="0" err="1">
                <a:effectLst/>
                <a:latin typeface="+mn-lt"/>
                <a:ea typeface="+mn-ea"/>
                <a:cs typeface="+mn-cs"/>
                <a:sym typeface="Arial"/>
              </a:rPr>
              <a:t>минут</a:t>
            </a:r>
            <a:r>
              <a:rPr lang="et-EE" sz="2400" i="1" u="sng" dirty="0">
                <a:effectLst/>
                <a:latin typeface="+mn-lt"/>
                <a:ea typeface="+mn-ea"/>
                <a:cs typeface="+mn-cs"/>
                <a:sym typeface="Arial"/>
              </a:rPr>
              <a:t> </a:t>
            </a:r>
            <a:r>
              <a:rPr lang="et-EE" sz="2400" i="1" u="sng" dirty="0" err="1">
                <a:effectLst/>
                <a:latin typeface="+mn-lt"/>
                <a:ea typeface="+mn-ea"/>
                <a:cs typeface="+mn-cs"/>
                <a:sym typeface="Arial"/>
              </a:rPr>
              <a:t>действие</a:t>
            </a:r>
            <a:r>
              <a:rPr lang="et-EE" sz="2400" i="1" u="sng" dirty="0">
                <a:effectLst/>
                <a:latin typeface="+mn-lt"/>
                <a:ea typeface="+mn-ea"/>
                <a:cs typeface="+mn-cs"/>
                <a:sym typeface="Arial"/>
              </a:rPr>
              <a:t> </a:t>
            </a:r>
            <a:r>
              <a:rPr lang="et-EE" sz="2400" i="1" u="sng" dirty="0" err="1">
                <a:effectLst/>
                <a:latin typeface="+mn-lt"/>
                <a:ea typeface="+mn-ea"/>
                <a:cs typeface="+mn-cs"/>
                <a:sym typeface="Arial"/>
              </a:rPr>
              <a:t>кислоты</a:t>
            </a:r>
            <a:r>
              <a:rPr lang="et-EE" sz="2400" i="1" u="sng" dirty="0">
                <a:effectLst/>
                <a:latin typeface="+mn-lt"/>
                <a:ea typeface="+mn-ea"/>
                <a:cs typeface="+mn-cs"/>
                <a:sym typeface="Arial"/>
              </a:rPr>
              <a:t> </a:t>
            </a:r>
            <a:r>
              <a:rPr lang="et-EE" sz="2400" i="1" u="sng" dirty="0" err="1">
                <a:effectLst/>
                <a:latin typeface="+mn-lt"/>
                <a:ea typeface="+mn-ea"/>
                <a:cs typeface="+mn-cs"/>
                <a:sym typeface="Arial"/>
              </a:rPr>
              <a:t>слабеет</a:t>
            </a:r>
            <a:r>
              <a:rPr lang="et-EE" sz="2400" i="1" u="sng" dirty="0">
                <a:effectLst/>
                <a:latin typeface="+mn-lt"/>
                <a:ea typeface="+mn-ea"/>
                <a:cs typeface="+mn-cs"/>
                <a:sym typeface="Arial"/>
              </a:rPr>
              <a:t> </a:t>
            </a:r>
            <a:r>
              <a:rPr lang="et-EE" sz="2400" i="1" u="sng" dirty="0" err="1">
                <a:effectLst/>
                <a:latin typeface="+mn-lt"/>
                <a:ea typeface="+mn-ea"/>
                <a:cs typeface="+mn-cs"/>
                <a:sym typeface="Arial"/>
              </a:rPr>
              <a:t>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зубы</a:t>
            </a:r>
            <a:r>
              <a:rPr lang="et-EE" sz="2400" i="1" u="sng" dirty="0">
                <a:effectLst/>
                <a:latin typeface="+mn-lt"/>
                <a:ea typeface="+mn-ea"/>
                <a:cs typeface="+mn-cs"/>
                <a:sym typeface="Arial"/>
              </a:rPr>
              <a:t> </a:t>
            </a:r>
            <a:r>
              <a:rPr lang="et-EE" sz="2400" i="1" u="sng" dirty="0" err="1">
                <a:effectLst/>
                <a:latin typeface="+mn-lt"/>
                <a:ea typeface="+mn-ea"/>
                <a:cs typeface="+mn-cs"/>
                <a:sym typeface="Arial"/>
              </a:rPr>
              <a:t>уже</a:t>
            </a:r>
            <a:r>
              <a:rPr lang="et-EE" sz="2400" i="1" u="sng" dirty="0">
                <a:effectLst/>
                <a:latin typeface="+mn-lt"/>
                <a:ea typeface="+mn-ea"/>
                <a:cs typeface="+mn-cs"/>
                <a:sym typeface="Arial"/>
              </a:rPr>
              <a:t> </a:t>
            </a:r>
            <a:r>
              <a:rPr lang="et-EE" sz="2400" i="1" u="sng" dirty="0" err="1">
                <a:effectLst/>
                <a:latin typeface="+mn-lt"/>
                <a:ea typeface="+mn-ea"/>
                <a:cs typeface="+mn-cs"/>
                <a:sym typeface="Arial"/>
              </a:rPr>
              <a:t>не</a:t>
            </a:r>
            <a:r>
              <a:rPr lang="et-EE" sz="2400" i="1" u="sng" dirty="0">
                <a:effectLst/>
                <a:latin typeface="+mn-lt"/>
                <a:ea typeface="+mn-ea"/>
                <a:cs typeface="+mn-cs"/>
                <a:sym typeface="Arial"/>
              </a:rPr>
              <a:t> </a:t>
            </a:r>
            <a:r>
              <a:rPr lang="et-EE" sz="2400" i="1" u="sng" dirty="0" err="1">
                <a:effectLst/>
                <a:latin typeface="+mn-lt"/>
                <a:ea typeface="+mn-ea"/>
                <a:cs typeface="+mn-cs"/>
                <a:sym typeface="Arial"/>
              </a:rPr>
              <a:t>такие</a:t>
            </a:r>
            <a:r>
              <a:rPr lang="et-EE" sz="2400" i="1" u="sng" dirty="0">
                <a:effectLst/>
                <a:latin typeface="+mn-lt"/>
                <a:ea typeface="+mn-ea"/>
                <a:cs typeface="+mn-cs"/>
                <a:sym typeface="Arial"/>
              </a:rPr>
              <a:t> </a:t>
            </a:r>
            <a:r>
              <a:rPr lang="et-EE" sz="2400" i="1" u="sng" dirty="0" err="1">
                <a:effectLst/>
                <a:latin typeface="+mn-lt"/>
                <a:ea typeface="+mn-ea"/>
                <a:cs typeface="+mn-cs"/>
                <a:sym typeface="Arial"/>
              </a:rPr>
              <a:t>хрупкие</a:t>
            </a:r>
            <a:r>
              <a:rPr lang="et-EE" sz="2400" i="1" u="sng" dirty="0">
                <a:effectLst/>
                <a:latin typeface="+mn-lt"/>
                <a:ea typeface="+mn-ea"/>
                <a:cs typeface="+mn-cs"/>
                <a:sym typeface="Arial"/>
              </a:rPr>
              <a:t>, </a:t>
            </a:r>
            <a:r>
              <a:rPr lang="et-EE" sz="2400" i="1" u="sng" dirty="0" err="1">
                <a:effectLst/>
                <a:latin typeface="+mn-lt"/>
                <a:ea typeface="+mn-ea"/>
                <a:cs typeface="+mn-cs"/>
                <a:sym typeface="Arial"/>
              </a:rPr>
              <a:t>они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не</a:t>
            </a:r>
            <a:r>
              <a:rPr lang="et-EE" sz="2400" i="1" u="sng" dirty="0">
                <a:effectLst/>
                <a:latin typeface="+mn-lt"/>
                <a:ea typeface="+mn-ea"/>
                <a:cs typeface="+mn-cs"/>
                <a:sym typeface="Arial"/>
              </a:rPr>
              <a:t> </a:t>
            </a:r>
            <a:r>
              <a:rPr lang="et-EE" sz="2400" i="1" u="sng" dirty="0" err="1">
                <a:effectLst/>
                <a:latin typeface="+mn-lt"/>
                <a:ea typeface="+mn-ea"/>
                <a:cs typeface="+mn-cs"/>
                <a:sym typeface="Arial"/>
              </a:rPr>
              <a:t>будут</a:t>
            </a:r>
            <a:r>
              <a:rPr lang="et-EE" sz="2400" i="1" u="sng" dirty="0">
                <a:effectLst/>
                <a:latin typeface="+mn-lt"/>
                <a:ea typeface="+mn-ea"/>
                <a:cs typeface="+mn-cs"/>
                <a:sym typeface="Arial"/>
              </a:rPr>
              <a:t> </a:t>
            </a:r>
            <a:r>
              <a:rPr lang="et-EE" sz="2400" i="1" u="sng" dirty="0" err="1">
                <a:effectLst/>
                <a:latin typeface="+mn-lt"/>
                <a:ea typeface="+mn-ea"/>
                <a:cs typeface="+mn-cs"/>
                <a:sym typeface="Arial"/>
              </a:rPr>
              <a:t>стираться</a:t>
            </a:r>
            <a:r>
              <a:rPr lang="et-EE" sz="2400" i="1" u="sng" dirty="0">
                <a:effectLst/>
                <a:latin typeface="+mn-lt"/>
                <a:ea typeface="+mn-ea"/>
                <a:cs typeface="+mn-cs"/>
                <a:sym typeface="Arial"/>
              </a:rPr>
              <a:t> </a:t>
            </a:r>
            <a:r>
              <a:rPr lang="et-EE" sz="2400" i="1" u="sng" dirty="0" err="1">
                <a:effectLst/>
                <a:latin typeface="+mn-lt"/>
                <a:ea typeface="+mn-ea"/>
                <a:cs typeface="+mn-cs"/>
                <a:sym typeface="Arial"/>
              </a:rPr>
              <a:t>от</a:t>
            </a:r>
            <a:r>
              <a:rPr lang="et-EE" sz="2400" i="1" u="sng" dirty="0">
                <a:effectLst/>
                <a:latin typeface="+mn-lt"/>
                <a:ea typeface="+mn-ea"/>
                <a:cs typeface="+mn-cs"/>
                <a:sym typeface="Arial"/>
              </a:rPr>
              <a:t> </a:t>
            </a:r>
            <a:r>
              <a:rPr lang="et-EE" sz="2400" i="1" u="sng" dirty="0" err="1">
                <a:effectLst/>
                <a:latin typeface="+mn-lt"/>
                <a:ea typeface="+mn-ea"/>
                <a:cs typeface="+mn-cs"/>
                <a:sym typeface="Arial"/>
              </a:rPr>
              <a:t>зубной</a:t>
            </a:r>
            <a:r>
              <a:rPr lang="et-EE" sz="2400" i="1" u="sng" dirty="0">
                <a:effectLst/>
                <a:latin typeface="+mn-lt"/>
                <a:ea typeface="+mn-ea"/>
                <a:cs typeface="+mn-cs"/>
                <a:sym typeface="Arial"/>
              </a:rPr>
              <a:t> </a:t>
            </a:r>
            <a:r>
              <a:rPr lang="et-EE" sz="2400" i="1" u="sng" dirty="0" err="1">
                <a:effectLst/>
                <a:latin typeface="+mn-lt"/>
                <a:ea typeface="+mn-ea"/>
                <a:cs typeface="+mn-cs"/>
                <a:sym typeface="Arial"/>
              </a:rPr>
              <a:t>щетки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чистка</a:t>
            </a:r>
            <a:r>
              <a:rPr lang="et-EE" sz="2400" i="1" u="sng" dirty="0">
                <a:effectLst/>
                <a:latin typeface="+mn-lt"/>
                <a:ea typeface="+mn-ea"/>
                <a:cs typeface="+mn-cs"/>
                <a:sym typeface="Arial"/>
              </a:rPr>
              <a:t> </a:t>
            </a:r>
            <a:r>
              <a:rPr lang="et-EE" sz="2400" i="1" u="sng" dirty="0" err="1">
                <a:effectLst/>
                <a:latin typeface="+mn-lt"/>
                <a:ea typeface="+mn-ea"/>
                <a:cs typeface="+mn-cs"/>
                <a:sym typeface="Arial"/>
              </a:rPr>
              <a:t>зубов</a:t>
            </a:r>
            <a:r>
              <a:rPr lang="et-EE" sz="2400" i="1" u="sng" dirty="0">
                <a:effectLst/>
                <a:latin typeface="+mn-lt"/>
                <a:ea typeface="+mn-ea"/>
                <a:cs typeface="+mn-cs"/>
                <a:sym typeface="Arial"/>
              </a:rPr>
              <a:t> </a:t>
            </a:r>
            <a:r>
              <a:rPr lang="et-EE" sz="2400" i="1" u="sng" dirty="0" err="1">
                <a:effectLst/>
                <a:latin typeface="+mn-lt"/>
                <a:ea typeface="+mn-ea"/>
                <a:cs typeface="+mn-cs"/>
                <a:sym typeface="Arial"/>
              </a:rPr>
              <a:t>уберет</a:t>
            </a:r>
            <a:r>
              <a:rPr lang="et-EE" sz="2400" i="1" u="sng" dirty="0">
                <a:effectLst/>
                <a:latin typeface="+mn-lt"/>
                <a:ea typeface="+mn-ea"/>
                <a:cs typeface="+mn-cs"/>
                <a:sym typeface="Arial"/>
              </a:rPr>
              <a:t> </a:t>
            </a:r>
            <a:r>
              <a:rPr lang="et-EE" sz="2400" i="1" u="sng" dirty="0" err="1">
                <a:effectLst/>
                <a:latin typeface="+mn-lt"/>
                <a:ea typeface="+mn-ea"/>
                <a:cs typeface="+mn-cs"/>
                <a:sym typeface="Arial"/>
              </a:rPr>
              <a:t>остатки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пищи</a:t>
            </a:r>
            <a:r>
              <a:rPr lang="et-EE" sz="2400" i="1" u="sng" dirty="0">
                <a:effectLst/>
                <a:latin typeface="+mn-lt"/>
                <a:ea typeface="+mn-ea"/>
                <a:cs typeface="+mn-cs"/>
                <a:sym typeface="Arial"/>
              </a:rPr>
              <a:t>. </a:t>
            </a:r>
            <a:endParaRPr lang="en-US" sz="2400" u="sng" dirty="0">
              <a:effectLst/>
              <a:latin typeface="+mn-lt"/>
              <a:ea typeface="+mn-ea"/>
              <a:cs typeface="+mn-cs"/>
              <a:sym typeface="Arial"/>
            </a:endParaRPr>
          </a:p>
          <a:p>
            <a:endParaRPr lang="en-US" dirty="0"/>
          </a:p>
        </p:txBody>
      </p:sp>
    </p:spTree>
    <p:extLst>
      <p:ext uri="{BB962C8B-B14F-4D97-AF65-F5344CB8AC3E}">
        <p14:creationId xmlns:p14="http://schemas.microsoft.com/office/powerpoint/2010/main" val="1693046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t-EE" sz="2200" dirty="0">
                <a:effectLst/>
                <a:latin typeface="+mn-lt"/>
                <a:ea typeface="+mn-ea"/>
                <a:cs typeface="+mn-cs"/>
                <a:sym typeface="Helvetica Neue"/>
              </a:rPr>
              <a:t>19. slaid. </a:t>
            </a:r>
            <a:r>
              <a:rPr lang="et-EE" sz="2400" dirty="0" err="1">
                <a:effectLst/>
                <a:latin typeface="+mn-lt"/>
                <a:ea typeface="+mn-ea"/>
                <a:cs typeface="+mn-cs"/>
                <a:sym typeface="Arial"/>
              </a:rPr>
              <a:t>Понятное</a:t>
            </a:r>
            <a:r>
              <a:rPr lang="et-EE" sz="2400" dirty="0">
                <a:effectLst/>
                <a:latin typeface="+mn-lt"/>
                <a:ea typeface="+mn-ea"/>
                <a:cs typeface="+mn-cs"/>
                <a:sym typeface="Arial"/>
              </a:rPr>
              <a:t> </a:t>
            </a:r>
            <a:r>
              <a:rPr lang="et-EE" sz="2400" dirty="0" err="1">
                <a:effectLst/>
                <a:latin typeface="+mn-lt"/>
                <a:ea typeface="+mn-ea"/>
                <a:cs typeface="+mn-cs"/>
                <a:sym typeface="Arial"/>
              </a:rPr>
              <a:t>дело</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зубная</a:t>
            </a:r>
            <a:r>
              <a:rPr lang="et-EE" sz="2400" dirty="0">
                <a:effectLst/>
                <a:latin typeface="+mn-lt"/>
                <a:ea typeface="+mn-ea"/>
                <a:cs typeface="+mn-cs"/>
                <a:sym typeface="Arial"/>
              </a:rPr>
              <a:t> </a:t>
            </a:r>
            <a:r>
              <a:rPr lang="et-EE" sz="2400" dirty="0" err="1">
                <a:effectLst/>
                <a:latin typeface="+mn-lt"/>
                <a:ea typeface="+mn-ea"/>
                <a:cs typeface="+mn-cs"/>
                <a:sym typeface="Arial"/>
              </a:rPr>
              <a:t>щётка</a:t>
            </a:r>
            <a:r>
              <a:rPr lang="et-EE" sz="2400" dirty="0">
                <a:effectLst/>
                <a:latin typeface="+mn-lt"/>
                <a:ea typeface="+mn-ea"/>
                <a:cs typeface="+mn-cs"/>
                <a:sym typeface="Arial"/>
              </a:rPr>
              <a:t> </a:t>
            </a:r>
            <a:r>
              <a:rPr lang="et-EE" sz="2400" dirty="0" err="1">
                <a:effectLst/>
                <a:latin typeface="+mn-lt"/>
                <a:ea typeface="+mn-ea"/>
                <a:cs typeface="+mn-cs"/>
                <a:sym typeface="Arial"/>
              </a:rPr>
              <a:t>не</a:t>
            </a:r>
            <a:r>
              <a:rPr lang="et-EE" sz="2400" dirty="0">
                <a:effectLst/>
                <a:latin typeface="+mn-lt"/>
                <a:ea typeface="+mn-ea"/>
                <a:cs typeface="+mn-cs"/>
                <a:sym typeface="Arial"/>
              </a:rPr>
              <a:t> </a:t>
            </a:r>
            <a:r>
              <a:rPr lang="et-EE" sz="2400" dirty="0" err="1">
                <a:effectLst/>
                <a:latin typeface="+mn-lt"/>
                <a:ea typeface="+mn-ea"/>
                <a:cs typeface="+mn-cs"/>
                <a:sym typeface="Arial"/>
              </a:rPr>
              <a:t>пролезает</a:t>
            </a:r>
            <a:r>
              <a:rPr lang="et-EE" sz="2400" dirty="0">
                <a:effectLst/>
                <a:latin typeface="+mn-lt"/>
                <a:ea typeface="+mn-ea"/>
                <a:cs typeface="+mn-cs"/>
                <a:sym typeface="Arial"/>
              </a:rPr>
              <a:t> </a:t>
            </a:r>
            <a:r>
              <a:rPr lang="et-EE" sz="2400" dirty="0" err="1">
                <a:effectLst/>
                <a:latin typeface="+mn-lt"/>
                <a:ea typeface="+mn-ea"/>
                <a:cs typeface="+mn-cs"/>
                <a:sym typeface="Arial"/>
              </a:rPr>
              <a:t>между</a:t>
            </a:r>
            <a:r>
              <a:rPr lang="et-EE" sz="2400" dirty="0">
                <a:effectLst/>
                <a:latin typeface="+mn-lt"/>
                <a:ea typeface="+mn-ea"/>
                <a:cs typeface="+mn-cs"/>
                <a:sym typeface="Arial"/>
              </a:rPr>
              <a:t> </a:t>
            </a:r>
            <a:r>
              <a:rPr lang="et-EE" sz="2400" dirty="0" err="1">
                <a:effectLst/>
                <a:latin typeface="+mn-lt"/>
                <a:ea typeface="+mn-ea"/>
                <a:cs typeface="+mn-cs"/>
                <a:sym typeface="Arial"/>
              </a:rPr>
              <a:t>зубами</a:t>
            </a:r>
            <a:r>
              <a:rPr lang="et-EE" sz="2400" dirty="0">
                <a:effectLst/>
                <a:latin typeface="+mn-lt"/>
                <a:ea typeface="+mn-ea"/>
                <a:cs typeface="+mn-cs"/>
                <a:sym typeface="Arial"/>
              </a:rPr>
              <a:t>, </a:t>
            </a:r>
            <a:r>
              <a:rPr lang="et-EE" sz="2400" dirty="0" err="1">
                <a:effectLst/>
                <a:latin typeface="+mn-lt"/>
                <a:ea typeface="+mn-ea"/>
                <a:cs typeface="+mn-cs"/>
                <a:sym typeface="Arial"/>
              </a:rPr>
              <a:t>а</a:t>
            </a:r>
            <a:r>
              <a:rPr lang="et-EE" sz="2400" dirty="0">
                <a:effectLst/>
                <a:latin typeface="+mn-lt"/>
                <a:ea typeface="+mn-ea"/>
                <a:cs typeface="+mn-cs"/>
                <a:sym typeface="Arial"/>
              </a:rPr>
              <a:t> </a:t>
            </a:r>
            <a:r>
              <a:rPr lang="et-EE" sz="2400" dirty="0" err="1">
                <a:effectLst/>
                <a:latin typeface="+mn-lt"/>
                <a:ea typeface="+mn-ea"/>
                <a:cs typeface="+mn-cs"/>
                <a:sym typeface="Arial"/>
              </a:rPr>
              <a:t>именно</a:t>
            </a:r>
            <a:r>
              <a:rPr lang="et-EE" sz="2400" dirty="0">
                <a:effectLst/>
                <a:latin typeface="+mn-lt"/>
                <a:ea typeface="+mn-ea"/>
                <a:cs typeface="+mn-cs"/>
                <a:sym typeface="Arial"/>
              </a:rPr>
              <a:t> </a:t>
            </a:r>
            <a:r>
              <a:rPr lang="et-EE" sz="2400" dirty="0" err="1">
                <a:effectLst/>
                <a:latin typeface="+mn-lt"/>
                <a:ea typeface="+mn-ea"/>
                <a:cs typeface="+mn-cs"/>
                <a:sym typeface="Arial"/>
              </a:rPr>
              <a:t>там</a:t>
            </a:r>
            <a:r>
              <a:rPr lang="et-EE" sz="2400" dirty="0">
                <a:effectLst/>
                <a:latin typeface="+mn-lt"/>
                <a:ea typeface="+mn-ea"/>
                <a:cs typeface="+mn-cs"/>
                <a:sym typeface="Arial"/>
              </a:rPr>
              <a:t> </a:t>
            </a:r>
            <a:r>
              <a:rPr lang="et-EE" sz="2400" dirty="0" err="1">
                <a:effectLst/>
                <a:latin typeface="+mn-lt"/>
                <a:ea typeface="+mn-ea"/>
                <a:cs typeface="+mn-cs"/>
                <a:sym typeface="Arial"/>
              </a:rPr>
              <a:t>чаще</a:t>
            </a:r>
            <a:r>
              <a:rPr lang="et-EE" sz="2400" dirty="0">
                <a:effectLst/>
                <a:latin typeface="+mn-lt"/>
                <a:ea typeface="+mn-ea"/>
                <a:cs typeface="+mn-cs"/>
                <a:sym typeface="Arial"/>
              </a:rPr>
              <a:t> </a:t>
            </a:r>
            <a:r>
              <a:rPr lang="et-EE" sz="2400" dirty="0" err="1">
                <a:effectLst/>
                <a:latin typeface="+mn-lt"/>
                <a:ea typeface="+mn-ea"/>
                <a:cs typeface="+mn-cs"/>
                <a:sym typeface="Arial"/>
              </a:rPr>
              <a:t>всего</a:t>
            </a:r>
            <a:r>
              <a:rPr lang="et-EE" sz="2400" dirty="0">
                <a:effectLst/>
                <a:latin typeface="+mn-lt"/>
                <a:ea typeface="+mn-ea"/>
                <a:cs typeface="+mn-cs"/>
                <a:sym typeface="Arial"/>
              </a:rPr>
              <a:t> </a:t>
            </a:r>
            <a:r>
              <a:rPr lang="et-EE" sz="2400" dirty="0" err="1">
                <a:effectLst/>
                <a:latin typeface="+mn-lt"/>
                <a:ea typeface="+mn-ea"/>
                <a:cs typeface="+mn-cs"/>
                <a:sym typeface="Arial"/>
              </a:rPr>
              <a:t>появляются</a:t>
            </a:r>
            <a:r>
              <a:rPr lang="et-EE" sz="2400" dirty="0">
                <a:effectLst/>
                <a:latin typeface="+mn-lt"/>
                <a:ea typeface="+mn-ea"/>
                <a:cs typeface="+mn-cs"/>
                <a:sym typeface="Arial"/>
              </a:rPr>
              <a:t> </a:t>
            </a:r>
            <a:r>
              <a:rPr lang="et-EE" sz="2400" dirty="0" err="1">
                <a:effectLst/>
                <a:latin typeface="+mn-lt"/>
                <a:ea typeface="+mn-ea"/>
                <a:cs typeface="+mn-cs"/>
                <a:sym typeface="Arial"/>
              </a:rPr>
              <a:t>дырки</a:t>
            </a:r>
            <a:r>
              <a:rPr lang="et-EE" sz="2400" dirty="0">
                <a:effectLst/>
                <a:latin typeface="+mn-lt"/>
                <a:ea typeface="+mn-ea"/>
                <a:cs typeface="+mn-cs"/>
                <a:sym typeface="Arial"/>
              </a:rPr>
              <a:t>. </a:t>
            </a:r>
            <a:r>
              <a:rPr lang="et-EE" sz="2400" dirty="0" err="1">
                <a:effectLst/>
                <a:latin typeface="+mn-lt"/>
                <a:ea typeface="+mn-ea"/>
                <a:cs typeface="+mn-cs"/>
                <a:sym typeface="Arial"/>
              </a:rPr>
              <a:t>Именно</a:t>
            </a:r>
            <a:r>
              <a:rPr lang="et-EE" sz="2400" dirty="0">
                <a:effectLst/>
                <a:latin typeface="+mn-lt"/>
                <a:ea typeface="+mn-ea"/>
                <a:cs typeface="+mn-cs"/>
                <a:sym typeface="Arial"/>
              </a:rPr>
              <a:t> </a:t>
            </a:r>
            <a:r>
              <a:rPr lang="et-EE" sz="2400" dirty="0" err="1">
                <a:effectLst/>
                <a:latin typeface="+mn-lt"/>
                <a:ea typeface="+mn-ea"/>
                <a:cs typeface="+mn-cs"/>
                <a:sym typeface="Arial"/>
              </a:rPr>
              <a:t>поэтому</a:t>
            </a:r>
            <a:r>
              <a:rPr lang="et-EE" sz="2400" dirty="0">
                <a:effectLst/>
                <a:latin typeface="+mn-lt"/>
                <a:ea typeface="+mn-ea"/>
                <a:cs typeface="+mn-cs"/>
                <a:sym typeface="Arial"/>
              </a:rPr>
              <a:t> </a:t>
            </a:r>
            <a:r>
              <a:rPr lang="et-EE" sz="2400" dirty="0" err="1">
                <a:effectLst/>
                <a:latin typeface="+mn-lt"/>
                <a:ea typeface="+mn-ea"/>
                <a:cs typeface="+mn-cs"/>
                <a:sym typeface="Arial"/>
              </a:rPr>
              <a:t>просто</a:t>
            </a:r>
            <a:r>
              <a:rPr lang="et-EE" sz="2400" dirty="0">
                <a:effectLst/>
                <a:latin typeface="+mn-lt"/>
                <a:ea typeface="+mn-ea"/>
                <a:cs typeface="+mn-cs"/>
                <a:sym typeface="Arial"/>
              </a:rPr>
              <a:t> </a:t>
            </a:r>
            <a:r>
              <a:rPr lang="et-EE" sz="2400" dirty="0" err="1">
                <a:effectLst/>
                <a:latin typeface="+mn-lt"/>
                <a:ea typeface="+mn-ea"/>
                <a:cs typeface="+mn-cs"/>
                <a:sym typeface="Arial"/>
              </a:rPr>
              <a:t>необходимо</a:t>
            </a:r>
            <a:r>
              <a:rPr lang="et-EE" sz="2400" dirty="0">
                <a:effectLst/>
                <a:latin typeface="+mn-lt"/>
                <a:ea typeface="+mn-ea"/>
                <a:cs typeface="+mn-cs"/>
                <a:sym typeface="Arial"/>
              </a:rPr>
              <a:t> </a:t>
            </a:r>
            <a:r>
              <a:rPr lang="et-EE" sz="2400" dirty="0" err="1">
                <a:effectLst/>
                <a:latin typeface="+mn-lt"/>
                <a:ea typeface="+mn-ea"/>
                <a:cs typeface="+mn-cs"/>
                <a:sym typeface="Arial"/>
              </a:rPr>
              <a:t>один</a:t>
            </a:r>
            <a:r>
              <a:rPr lang="et-EE" sz="2400" dirty="0">
                <a:effectLst/>
                <a:latin typeface="+mn-lt"/>
                <a:ea typeface="+mn-ea"/>
                <a:cs typeface="+mn-cs"/>
                <a:sym typeface="Arial"/>
              </a:rPr>
              <a:t> </a:t>
            </a:r>
            <a:r>
              <a:rPr lang="et-EE" sz="2400" dirty="0" err="1">
                <a:effectLst/>
                <a:latin typeface="+mn-lt"/>
                <a:ea typeface="+mn-ea"/>
                <a:cs typeface="+mn-cs"/>
                <a:sym typeface="Arial"/>
              </a:rPr>
              <a:t>раз</a:t>
            </a:r>
            <a:r>
              <a:rPr lang="et-EE" sz="2400" dirty="0">
                <a:effectLst/>
                <a:latin typeface="+mn-lt"/>
                <a:ea typeface="+mn-ea"/>
                <a:cs typeface="+mn-cs"/>
                <a:sym typeface="Arial"/>
              </a:rPr>
              <a:t> </a:t>
            </a:r>
            <a:r>
              <a:rPr lang="et-EE" sz="2400" dirty="0" err="1">
                <a:effectLst/>
                <a:latin typeface="+mn-lt"/>
                <a:ea typeface="+mn-ea"/>
                <a:cs typeface="+mn-cs"/>
                <a:sym typeface="Arial"/>
              </a:rPr>
              <a:t>в</a:t>
            </a:r>
            <a:r>
              <a:rPr lang="et-EE" sz="2400" dirty="0">
                <a:effectLst/>
                <a:latin typeface="+mn-lt"/>
                <a:ea typeface="+mn-ea"/>
                <a:cs typeface="+mn-cs"/>
                <a:sym typeface="Arial"/>
              </a:rPr>
              <a:t> </a:t>
            </a:r>
            <a:r>
              <a:rPr lang="et-EE" sz="2400" dirty="0" err="1">
                <a:effectLst/>
                <a:latin typeface="+mn-lt"/>
                <a:ea typeface="+mn-ea"/>
                <a:cs typeface="+mn-cs"/>
                <a:sym typeface="Arial"/>
              </a:rPr>
              <a:t>день</a:t>
            </a:r>
            <a:r>
              <a:rPr lang="et-EE" sz="2400" dirty="0">
                <a:effectLst/>
                <a:latin typeface="+mn-lt"/>
                <a:ea typeface="+mn-ea"/>
                <a:cs typeface="+mn-cs"/>
                <a:sym typeface="Arial"/>
              </a:rPr>
              <a:t> </a:t>
            </a:r>
            <a:r>
              <a:rPr lang="et-EE" sz="2400" dirty="0" err="1">
                <a:effectLst/>
                <a:latin typeface="+mn-lt"/>
                <a:ea typeface="+mn-ea"/>
                <a:cs typeface="+mn-cs"/>
                <a:sym typeface="Arial"/>
              </a:rPr>
              <a:t>чистить</a:t>
            </a:r>
            <a:r>
              <a:rPr lang="et-EE" sz="2400" dirty="0">
                <a:effectLst/>
                <a:latin typeface="+mn-lt"/>
                <a:ea typeface="+mn-ea"/>
                <a:cs typeface="+mn-cs"/>
                <a:sym typeface="Arial"/>
              </a:rPr>
              <a:t> </a:t>
            </a:r>
            <a:r>
              <a:rPr lang="et-EE" sz="2400" dirty="0" err="1">
                <a:effectLst/>
                <a:latin typeface="+mn-lt"/>
                <a:ea typeface="+mn-ea"/>
                <a:cs typeface="+mn-cs"/>
                <a:sym typeface="Arial"/>
              </a:rPr>
              <a:t>зубы</a:t>
            </a:r>
            <a:r>
              <a:rPr lang="et-EE" sz="2400" dirty="0">
                <a:effectLst/>
                <a:latin typeface="+mn-lt"/>
                <a:ea typeface="+mn-ea"/>
                <a:cs typeface="+mn-cs"/>
                <a:sym typeface="Arial"/>
              </a:rPr>
              <a:t> </a:t>
            </a:r>
            <a:r>
              <a:rPr lang="et-EE" sz="2400" dirty="0" err="1">
                <a:effectLst/>
                <a:latin typeface="+mn-lt"/>
                <a:ea typeface="+mn-ea"/>
                <a:cs typeface="+mn-cs"/>
                <a:sym typeface="Arial"/>
              </a:rPr>
              <a:t>зубной</a:t>
            </a:r>
            <a:r>
              <a:rPr lang="et-EE" sz="2400" dirty="0">
                <a:effectLst/>
                <a:latin typeface="+mn-lt"/>
                <a:ea typeface="+mn-ea"/>
                <a:cs typeface="+mn-cs"/>
                <a:sym typeface="Arial"/>
              </a:rPr>
              <a:t> </a:t>
            </a:r>
            <a:r>
              <a:rPr lang="et-EE" sz="2400" dirty="0" err="1">
                <a:effectLst/>
                <a:latin typeface="+mn-lt"/>
                <a:ea typeface="+mn-ea"/>
                <a:cs typeface="+mn-cs"/>
                <a:sym typeface="Arial"/>
              </a:rPr>
              <a:t>нитью</a:t>
            </a:r>
            <a:r>
              <a:rPr lang="et-EE" sz="2400" dirty="0">
                <a:effectLst/>
                <a:latin typeface="+mn-lt"/>
                <a:ea typeface="+mn-ea"/>
                <a:cs typeface="+mn-cs"/>
                <a:sym typeface="Arial"/>
              </a:rPr>
              <a:t>. </a:t>
            </a:r>
            <a:r>
              <a:rPr lang="et-EE" sz="2400" dirty="0" err="1">
                <a:effectLst/>
                <a:latin typeface="+mn-lt"/>
                <a:ea typeface="+mn-ea"/>
                <a:cs typeface="+mn-cs"/>
                <a:sym typeface="Arial"/>
              </a:rPr>
              <a:t>Если</a:t>
            </a:r>
            <a:r>
              <a:rPr lang="et-EE" sz="2400" dirty="0">
                <a:effectLst/>
                <a:latin typeface="+mn-lt"/>
                <a:ea typeface="+mn-ea"/>
                <a:cs typeface="+mn-cs"/>
                <a:sym typeface="Arial"/>
              </a:rPr>
              <a:t> </a:t>
            </a:r>
            <a:r>
              <a:rPr lang="et-EE" sz="2400" dirty="0" err="1">
                <a:effectLst/>
                <a:latin typeface="+mn-lt"/>
                <a:ea typeface="+mn-ea"/>
                <a:cs typeface="+mn-cs"/>
                <a:sym typeface="Arial"/>
              </a:rPr>
              <a:t>во</a:t>
            </a:r>
            <a:r>
              <a:rPr lang="et-EE" sz="2400" dirty="0">
                <a:effectLst/>
                <a:latin typeface="+mn-lt"/>
                <a:ea typeface="+mn-ea"/>
                <a:cs typeface="+mn-cs"/>
                <a:sym typeface="Arial"/>
              </a:rPr>
              <a:t> </a:t>
            </a:r>
            <a:r>
              <a:rPr lang="et-EE" sz="2400" dirty="0" err="1">
                <a:effectLst/>
                <a:latin typeface="+mn-lt"/>
                <a:ea typeface="+mn-ea"/>
                <a:cs typeface="+mn-cs"/>
                <a:sym typeface="Arial"/>
              </a:rPr>
              <a:t>время</a:t>
            </a:r>
            <a:r>
              <a:rPr lang="et-EE" sz="2400" dirty="0">
                <a:effectLst/>
                <a:latin typeface="+mn-lt"/>
                <a:ea typeface="+mn-ea"/>
                <a:cs typeface="+mn-cs"/>
                <a:sym typeface="Arial"/>
              </a:rPr>
              <a:t> </a:t>
            </a:r>
            <a:r>
              <a:rPr lang="et-EE" sz="2400" dirty="0" err="1">
                <a:effectLst/>
                <a:latin typeface="+mn-lt"/>
                <a:ea typeface="+mn-ea"/>
                <a:cs typeface="+mn-cs"/>
                <a:sym typeface="Arial"/>
              </a:rPr>
              <a:t>чистки</a:t>
            </a:r>
            <a:r>
              <a:rPr lang="et-EE" sz="2400" dirty="0">
                <a:effectLst/>
                <a:latin typeface="+mn-lt"/>
                <a:ea typeface="+mn-ea"/>
                <a:cs typeface="+mn-cs"/>
                <a:sym typeface="Arial"/>
              </a:rPr>
              <a:t> </a:t>
            </a:r>
            <a:r>
              <a:rPr lang="ru-RU" sz="2400" dirty="0">
                <a:effectLst/>
                <a:latin typeface="+mn-lt"/>
                <a:ea typeface="+mn-ea"/>
                <a:cs typeface="+mn-cs"/>
                <a:sym typeface="Arial"/>
              </a:rPr>
              <a:t>з</a:t>
            </a:r>
            <a:r>
              <a:rPr lang="et-EE" sz="2400" dirty="0" err="1">
                <a:effectLst/>
                <a:latin typeface="+mn-lt"/>
                <a:ea typeface="+mn-ea"/>
                <a:cs typeface="+mn-cs"/>
                <a:sym typeface="Arial"/>
              </a:rPr>
              <a:t>убов</a:t>
            </a:r>
            <a:r>
              <a:rPr lang="et-EE" sz="2400" dirty="0">
                <a:effectLst/>
                <a:latin typeface="+mn-lt"/>
                <a:ea typeface="+mn-ea"/>
                <a:cs typeface="+mn-cs"/>
                <a:sym typeface="Arial"/>
              </a:rPr>
              <a:t> </a:t>
            </a:r>
            <a:r>
              <a:rPr lang="et-EE" sz="2400" dirty="0" err="1">
                <a:effectLst/>
                <a:latin typeface="+mn-lt"/>
                <a:ea typeface="+mn-ea"/>
                <a:cs typeface="+mn-cs"/>
                <a:sym typeface="Arial"/>
              </a:rPr>
              <a:t>нитью</a:t>
            </a:r>
            <a:r>
              <a:rPr lang="et-EE" sz="2400" dirty="0">
                <a:effectLst/>
                <a:latin typeface="+mn-lt"/>
                <a:ea typeface="+mn-ea"/>
                <a:cs typeface="+mn-cs"/>
                <a:sym typeface="Arial"/>
              </a:rPr>
              <a:t> </a:t>
            </a:r>
            <a:r>
              <a:rPr lang="et-EE" sz="2400" dirty="0" err="1">
                <a:effectLst/>
                <a:latin typeface="+mn-lt"/>
                <a:ea typeface="+mn-ea"/>
                <a:cs typeface="+mn-cs"/>
                <a:sym typeface="Arial"/>
              </a:rPr>
              <a:t>из</a:t>
            </a:r>
            <a:r>
              <a:rPr lang="et-EE" sz="2400" dirty="0">
                <a:effectLst/>
                <a:latin typeface="+mn-lt"/>
                <a:ea typeface="+mn-ea"/>
                <a:cs typeface="+mn-cs"/>
                <a:sym typeface="Arial"/>
              </a:rPr>
              <a:t> </a:t>
            </a:r>
            <a:r>
              <a:rPr lang="et-EE" sz="2400" dirty="0" err="1">
                <a:effectLst/>
                <a:latin typeface="+mn-lt"/>
                <a:ea typeface="+mn-ea"/>
                <a:cs typeface="+mn-cs"/>
                <a:sym typeface="Arial"/>
              </a:rPr>
              <a:t>десны</a:t>
            </a:r>
            <a:r>
              <a:rPr lang="et-EE" sz="2400" dirty="0">
                <a:effectLst/>
                <a:latin typeface="+mn-lt"/>
                <a:ea typeface="+mn-ea"/>
                <a:cs typeface="+mn-cs"/>
                <a:sym typeface="Arial"/>
              </a:rPr>
              <a:t> </a:t>
            </a:r>
            <a:r>
              <a:rPr lang="et-EE" sz="2400" dirty="0" err="1">
                <a:effectLst/>
                <a:latin typeface="+mn-lt"/>
                <a:ea typeface="+mn-ea"/>
                <a:cs typeface="+mn-cs"/>
                <a:sym typeface="Arial"/>
              </a:rPr>
              <a:t>начинает</a:t>
            </a:r>
            <a:r>
              <a:rPr lang="et-EE" sz="2400" dirty="0">
                <a:effectLst/>
                <a:latin typeface="+mn-lt"/>
                <a:ea typeface="+mn-ea"/>
                <a:cs typeface="+mn-cs"/>
                <a:sym typeface="Arial"/>
              </a:rPr>
              <a:t> </a:t>
            </a:r>
            <a:r>
              <a:rPr lang="et-EE" sz="2400" dirty="0" err="1">
                <a:effectLst/>
                <a:latin typeface="+mn-lt"/>
                <a:ea typeface="+mn-ea"/>
                <a:cs typeface="+mn-cs"/>
                <a:sym typeface="Arial"/>
              </a:rPr>
              <a:t>идти</a:t>
            </a:r>
            <a:r>
              <a:rPr lang="et-EE" sz="2400" dirty="0">
                <a:effectLst/>
                <a:latin typeface="+mn-lt"/>
                <a:ea typeface="+mn-ea"/>
                <a:cs typeface="+mn-cs"/>
                <a:sym typeface="Arial"/>
              </a:rPr>
              <a:t> </a:t>
            </a:r>
            <a:r>
              <a:rPr lang="et-EE" sz="2400" dirty="0" err="1">
                <a:effectLst/>
                <a:latin typeface="+mn-lt"/>
                <a:ea typeface="+mn-ea"/>
                <a:cs typeface="+mn-cs"/>
                <a:sym typeface="Arial"/>
              </a:rPr>
              <a:t>кровь</a:t>
            </a:r>
            <a:r>
              <a:rPr lang="et-EE" sz="2400" dirty="0">
                <a:effectLst/>
                <a:latin typeface="+mn-lt"/>
                <a:ea typeface="+mn-ea"/>
                <a:cs typeface="+mn-cs"/>
                <a:sym typeface="Arial"/>
              </a:rPr>
              <a:t>, </a:t>
            </a:r>
            <a:r>
              <a:rPr lang="et-EE" sz="2400" dirty="0" err="1">
                <a:effectLst/>
                <a:latin typeface="+mn-lt"/>
                <a:ea typeface="+mn-ea"/>
                <a:cs typeface="+mn-cs"/>
                <a:sym typeface="Arial"/>
              </a:rPr>
              <a:t>это</a:t>
            </a:r>
            <a:r>
              <a:rPr lang="et-EE" sz="2400" dirty="0">
                <a:effectLst/>
                <a:latin typeface="+mn-lt"/>
                <a:ea typeface="+mn-ea"/>
                <a:cs typeface="+mn-cs"/>
                <a:sym typeface="Arial"/>
              </a:rPr>
              <a:t> </a:t>
            </a:r>
            <a:r>
              <a:rPr lang="et-EE" sz="2400" dirty="0" err="1">
                <a:effectLst/>
                <a:latin typeface="+mn-lt"/>
                <a:ea typeface="+mn-ea"/>
                <a:cs typeface="+mn-cs"/>
                <a:sym typeface="Arial"/>
              </a:rPr>
              <a:t>совсем</a:t>
            </a:r>
            <a:r>
              <a:rPr lang="et-EE" sz="2400" dirty="0">
                <a:effectLst/>
                <a:latin typeface="+mn-lt"/>
                <a:ea typeface="+mn-ea"/>
                <a:cs typeface="+mn-cs"/>
                <a:sym typeface="Arial"/>
              </a:rPr>
              <a:t> </a:t>
            </a:r>
            <a:r>
              <a:rPr lang="et-EE" sz="2400" dirty="0" err="1">
                <a:effectLst/>
                <a:latin typeface="+mn-lt"/>
                <a:ea typeface="+mn-ea"/>
                <a:cs typeface="+mn-cs"/>
                <a:sym typeface="Arial"/>
              </a:rPr>
              <a:t>не</a:t>
            </a:r>
            <a:r>
              <a:rPr lang="et-EE" sz="2400" dirty="0">
                <a:effectLst/>
                <a:latin typeface="+mn-lt"/>
                <a:ea typeface="+mn-ea"/>
                <a:cs typeface="+mn-cs"/>
                <a:sym typeface="Arial"/>
              </a:rPr>
              <a:t> </a:t>
            </a:r>
            <a:r>
              <a:rPr lang="et-EE" sz="2400" dirty="0" err="1">
                <a:effectLst/>
                <a:latin typeface="+mn-lt"/>
                <a:ea typeface="+mn-ea"/>
                <a:cs typeface="+mn-cs"/>
                <a:sym typeface="Arial"/>
              </a:rPr>
              <a:t>значит</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ты</a:t>
            </a:r>
            <a:r>
              <a:rPr lang="et-EE" sz="2400" dirty="0">
                <a:effectLst/>
                <a:latin typeface="+mn-lt"/>
                <a:ea typeface="+mn-ea"/>
                <a:cs typeface="+mn-cs"/>
                <a:sym typeface="Arial"/>
              </a:rPr>
              <a:t> </a:t>
            </a:r>
            <a:r>
              <a:rPr lang="et-EE" sz="2400" dirty="0" err="1">
                <a:effectLst/>
                <a:latin typeface="+mn-lt"/>
                <a:ea typeface="+mn-ea"/>
                <a:cs typeface="+mn-cs"/>
                <a:sym typeface="Arial"/>
              </a:rPr>
              <a:t>делаешь</a:t>
            </a:r>
            <a:r>
              <a:rPr lang="et-EE" sz="2400" dirty="0">
                <a:effectLst/>
                <a:latin typeface="+mn-lt"/>
                <a:ea typeface="+mn-ea"/>
                <a:cs typeface="+mn-cs"/>
                <a:sym typeface="Arial"/>
              </a:rPr>
              <a:t> </a:t>
            </a:r>
            <a:r>
              <a:rPr lang="et-EE" sz="2400" dirty="0" err="1">
                <a:effectLst/>
                <a:latin typeface="+mn-lt"/>
                <a:ea typeface="+mn-ea"/>
                <a:cs typeface="+mn-cs"/>
                <a:sym typeface="Arial"/>
              </a:rPr>
              <a:t>что-то</a:t>
            </a:r>
            <a:r>
              <a:rPr lang="et-EE" sz="2400" dirty="0">
                <a:effectLst/>
                <a:latin typeface="+mn-lt"/>
                <a:ea typeface="+mn-ea"/>
                <a:cs typeface="+mn-cs"/>
                <a:sym typeface="Arial"/>
              </a:rPr>
              <a:t> </a:t>
            </a:r>
            <a:r>
              <a:rPr lang="et-EE" sz="2400" dirty="0" err="1">
                <a:effectLst/>
                <a:latin typeface="+mn-lt"/>
                <a:ea typeface="+mn-ea"/>
                <a:cs typeface="+mn-cs"/>
                <a:sym typeface="Arial"/>
              </a:rPr>
              <a:t>неправильно</a:t>
            </a:r>
            <a:r>
              <a:rPr lang="et-EE" sz="2400" dirty="0">
                <a:effectLst/>
                <a:latin typeface="+mn-lt"/>
                <a:ea typeface="+mn-ea"/>
                <a:cs typeface="+mn-cs"/>
                <a:sym typeface="Arial"/>
              </a:rPr>
              <a:t>. </a:t>
            </a:r>
            <a:r>
              <a:rPr lang="et-EE" sz="2400" dirty="0" err="1">
                <a:effectLst/>
                <a:latin typeface="+mn-lt"/>
                <a:ea typeface="+mn-ea"/>
                <a:cs typeface="+mn-cs"/>
                <a:sym typeface="Arial"/>
              </a:rPr>
              <a:t>Это</a:t>
            </a:r>
            <a:r>
              <a:rPr lang="et-EE" sz="2400" dirty="0">
                <a:effectLst/>
                <a:latin typeface="+mn-lt"/>
                <a:ea typeface="+mn-ea"/>
                <a:cs typeface="+mn-cs"/>
                <a:sym typeface="Arial"/>
              </a:rPr>
              <a:t> </a:t>
            </a:r>
            <a:r>
              <a:rPr lang="et-EE" sz="2400" dirty="0" err="1">
                <a:effectLst/>
                <a:latin typeface="+mn-lt"/>
                <a:ea typeface="+mn-ea"/>
                <a:cs typeface="+mn-cs"/>
                <a:sym typeface="Arial"/>
              </a:rPr>
              <a:t>значит</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ты</a:t>
            </a:r>
            <a:r>
              <a:rPr lang="et-EE" sz="2400" dirty="0">
                <a:effectLst/>
                <a:latin typeface="+mn-lt"/>
                <a:ea typeface="+mn-ea"/>
                <a:cs typeface="+mn-cs"/>
                <a:sym typeface="Arial"/>
              </a:rPr>
              <a:t> </a:t>
            </a:r>
            <a:r>
              <a:rPr lang="et-EE" sz="2400" dirty="0" err="1">
                <a:effectLst/>
                <a:latin typeface="+mn-lt"/>
                <a:ea typeface="+mn-ea"/>
                <a:cs typeface="+mn-cs"/>
                <a:sym typeface="Arial"/>
              </a:rPr>
              <a:t>вчера</a:t>
            </a:r>
            <a:r>
              <a:rPr lang="et-EE" sz="2400" dirty="0">
                <a:effectLst/>
                <a:latin typeface="+mn-lt"/>
                <a:ea typeface="+mn-ea"/>
                <a:cs typeface="+mn-cs"/>
                <a:sym typeface="Arial"/>
              </a:rPr>
              <a:t> </a:t>
            </a:r>
            <a:r>
              <a:rPr lang="et-EE" sz="2400" dirty="0" err="1">
                <a:effectLst/>
                <a:latin typeface="+mn-lt"/>
                <a:ea typeface="+mn-ea"/>
                <a:cs typeface="+mn-cs"/>
                <a:sym typeface="Arial"/>
              </a:rPr>
              <a:t>сделал</a:t>
            </a:r>
            <a:r>
              <a:rPr lang="et-EE" sz="2400" dirty="0">
                <a:effectLst/>
                <a:latin typeface="+mn-lt"/>
                <a:ea typeface="+mn-ea"/>
                <a:cs typeface="+mn-cs"/>
                <a:sym typeface="Arial"/>
              </a:rPr>
              <a:t> </a:t>
            </a:r>
            <a:r>
              <a:rPr lang="et-EE" sz="2400" dirty="0" err="1">
                <a:effectLst/>
                <a:latin typeface="+mn-lt"/>
                <a:ea typeface="+mn-ea"/>
                <a:cs typeface="+mn-cs"/>
                <a:sym typeface="Arial"/>
              </a:rPr>
              <a:t>что-то</a:t>
            </a:r>
            <a:r>
              <a:rPr lang="et-EE" sz="2400" dirty="0">
                <a:effectLst/>
                <a:latin typeface="+mn-lt"/>
                <a:ea typeface="+mn-ea"/>
                <a:cs typeface="+mn-cs"/>
                <a:sym typeface="Arial"/>
              </a:rPr>
              <a:t> </a:t>
            </a:r>
            <a:r>
              <a:rPr lang="et-EE" sz="2400" dirty="0" err="1">
                <a:effectLst/>
                <a:latin typeface="+mn-lt"/>
                <a:ea typeface="+mn-ea"/>
                <a:cs typeface="+mn-cs"/>
                <a:sym typeface="Arial"/>
              </a:rPr>
              <a:t>неправильно</a:t>
            </a:r>
            <a:r>
              <a:rPr lang="et-EE" sz="2400" dirty="0">
                <a:effectLst/>
                <a:latin typeface="+mn-lt"/>
                <a:ea typeface="+mn-ea"/>
                <a:cs typeface="+mn-cs"/>
                <a:sym typeface="Arial"/>
              </a:rPr>
              <a:t>, </a:t>
            </a:r>
            <a:r>
              <a:rPr lang="et-EE" sz="2400" dirty="0" err="1">
                <a:effectLst/>
                <a:latin typeface="+mn-lt"/>
                <a:ea typeface="+mn-ea"/>
                <a:cs typeface="+mn-cs"/>
                <a:sym typeface="Arial"/>
              </a:rPr>
              <a:t>то</a:t>
            </a:r>
            <a:r>
              <a:rPr lang="et-EE" sz="2400" dirty="0">
                <a:effectLst/>
                <a:latin typeface="+mn-lt"/>
                <a:ea typeface="+mn-ea"/>
                <a:cs typeface="+mn-cs"/>
                <a:sym typeface="Arial"/>
              </a:rPr>
              <a:t> </a:t>
            </a:r>
            <a:r>
              <a:rPr lang="et-EE" sz="2400" dirty="0" err="1">
                <a:effectLst/>
                <a:latin typeface="+mn-lt"/>
                <a:ea typeface="+mn-ea"/>
                <a:cs typeface="+mn-cs"/>
                <a:sym typeface="Arial"/>
              </a:rPr>
              <a:t>есть</a:t>
            </a:r>
            <a:r>
              <a:rPr lang="et-EE" sz="2400" dirty="0">
                <a:effectLst/>
                <a:latin typeface="+mn-lt"/>
                <a:ea typeface="+mn-ea"/>
                <a:cs typeface="+mn-cs"/>
                <a:sym typeface="Arial"/>
              </a:rPr>
              <a:t> </a:t>
            </a:r>
            <a:r>
              <a:rPr lang="et-EE" sz="2400" dirty="0" err="1">
                <a:effectLst/>
                <a:latin typeface="+mn-lt"/>
                <a:ea typeface="+mn-ea"/>
                <a:cs typeface="+mn-cs"/>
                <a:sym typeface="Arial"/>
              </a:rPr>
              <a:t>недочистил</a:t>
            </a:r>
            <a:r>
              <a:rPr lang="et-EE" sz="2400" dirty="0">
                <a:effectLst/>
                <a:latin typeface="+mn-lt"/>
                <a:ea typeface="+mn-ea"/>
                <a:cs typeface="+mn-cs"/>
                <a:sym typeface="Arial"/>
              </a:rPr>
              <a:t> </a:t>
            </a:r>
            <a:r>
              <a:rPr lang="et-EE" sz="2400" dirty="0" err="1">
                <a:effectLst/>
                <a:latin typeface="+mn-lt"/>
                <a:ea typeface="+mn-ea"/>
                <a:cs typeface="+mn-cs"/>
                <a:sym typeface="Arial"/>
              </a:rPr>
              <a:t>зубы</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поэтому</a:t>
            </a:r>
            <a:r>
              <a:rPr lang="et-EE" sz="2400" dirty="0">
                <a:effectLst/>
                <a:latin typeface="+mn-lt"/>
                <a:ea typeface="+mn-ea"/>
                <a:cs typeface="+mn-cs"/>
                <a:sym typeface="Arial"/>
              </a:rPr>
              <a:t> </a:t>
            </a:r>
            <a:r>
              <a:rPr lang="et-EE" sz="2400" dirty="0" err="1">
                <a:effectLst/>
                <a:latin typeface="+mn-lt"/>
                <a:ea typeface="+mn-ea"/>
                <a:cs typeface="+mn-cs"/>
                <a:sym typeface="Arial"/>
              </a:rPr>
              <a:t>твои</a:t>
            </a:r>
            <a:r>
              <a:rPr lang="et-EE" sz="2400" dirty="0">
                <a:effectLst/>
                <a:latin typeface="+mn-lt"/>
                <a:ea typeface="+mn-ea"/>
                <a:cs typeface="+mn-cs"/>
                <a:sym typeface="Arial"/>
              </a:rPr>
              <a:t> </a:t>
            </a:r>
            <a:r>
              <a:rPr lang="et-EE" sz="2400" dirty="0" err="1">
                <a:effectLst/>
                <a:latin typeface="+mn-lt"/>
                <a:ea typeface="+mn-ea"/>
                <a:cs typeface="+mn-cs"/>
                <a:sym typeface="Arial"/>
              </a:rPr>
              <a:t>десны</a:t>
            </a:r>
            <a:r>
              <a:rPr lang="et-EE" sz="2400" dirty="0">
                <a:effectLst/>
                <a:latin typeface="+mn-lt"/>
                <a:ea typeface="+mn-ea"/>
                <a:cs typeface="+mn-cs"/>
                <a:sym typeface="Arial"/>
              </a:rPr>
              <a:t> </a:t>
            </a:r>
            <a:r>
              <a:rPr lang="et-EE" sz="2400" dirty="0" err="1">
                <a:effectLst/>
                <a:latin typeface="+mn-lt"/>
                <a:ea typeface="+mn-ea"/>
                <a:cs typeface="+mn-cs"/>
                <a:sym typeface="Arial"/>
              </a:rPr>
              <a:t>воспалены</a:t>
            </a:r>
            <a:r>
              <a:rPr lang="et-EE" sz="2400" dirty="0">
                <a:effectLst/>
                <a:latin typeface="+mn-lt"/>
                <a:ea typeface="+mn-ea"/>
                <a:cs typeface="+mn-cs"/>
                <a:sym typeface="Arial"/>
              </a:rPr>
              <a:t>. </a:t>
            </a:r>
            <a:r>
              <a:rPr lang="et-EE" sz="2400" dirty="0" err="1">
                <a:effectLst/>
                <a:latin typeface="+mn-lt"/>
                <a:ea typeface="+mn-ea"/>
                <a:cs typeface="+mn-cs"/>
                <a:sym typeface="Arial"/>
              </a:rPr>
              <a:t>Если</a:t>
            </a:r>
            <a:r>
              <a:rPr lang="et-EE" sz="2400" dirty="0">
                <a:effectLst/>
                <a:latin typeface="+mn-lt"/>
                <a:ea typeface="+mn-ea"/>
                <a:cs typeface="+mn-cs"/>
                <a:sym typeface="Arial"/>
              </a:rPr>
              <a:t> </a:t>
            </a:r>
            <a:r>
              <a:rPr lang="et-EE" sz="2400" dirty="0" err="1">
                <a:effectLst/>
                <a:latin typeface="+mn-lt"/>
                <a:ea typeface="+mn-ea"/>
                <a:cs typeface="+mn-cs"/>
                <a:sym typeface="Arial"/>
              </a:rPr>
              <a:t>ты</a:t>
            </a:r>
            <a:r>
              <a:rPr lang="et-EE" sz="2400" dirty="0">
                <a:effectLst/>
                <a:latin typeface="+mn-lt"/>
                <a:ea typeface="+mn-ea"/>
                <a:cs typeface="+mn-cs"/>
                <a:sym typeface="Arial"/>
              </a:rPr>
              <a:t> </a:t>
            </a:r>
            <a:r>
              <a:rPr lang="et-EE" sz="2400" dirty="0" err="1">
                <a:effectLst/>
                <a:latin typeface="+mn-lt"/>
                <a:ea typeface="+mn-ea"/>
                <a:cs typeface="+mn-cs"/>
                <a:sym typeface="Arial"/>
              </a:rPr>
              <a:t>будешь</a:t>
            </a:r>
            <a:r>
              <a:rPr lang="et-EE" sz="2400" dirty="0">
                <a:effectLst/>
                <a:latin typeface="+mn-lt"/>
                <a:ea typeface="+mn-ea"/>
                <a:cs typeface="+mn-cs"/>
                <a:sym typeface="Arial"/>
              </a:rPr>
              <a:t> </a:t>
            </a:r>
            <a:r>
              <a:rPr lang="et-EE" sz="2400" dirty="0" err="1">
                <a:effectLst/>
                <a:latin typeface="+mn-lt"/>
                <a:ea typeface="+mn-ea"/>
                <a:cs typeface="+mn-cs"/>
                <a:sym typeface="Arial"/>
              </a:rPr>
              <a:t>чистить</a:t>
            </a:r>
            <a:r>
              <a:rPr lang="et-EE" sz="2400" dirty="0">
                <a:effectLst/>
                <a:latin typeface="+mn-lt"/>
                <a:ea typeface="+mn-ea"/>
                <a:cs typeface="+mn-cs"/>
                <a:sym typeface="Arial"/>
              </a:rPr>
              <a:t> </a:t>
            </a:r>
            <a:r>
              <a:rPr lang="et-EE" sz="2400" dirty="0" err="1">
                <a:effectLst/>
                <a:latin typeface="+mn-lt"/>
                <a:ea typeface="+mn-ea"/>
                <a:cs typeface="+mn-cs"/>
                <a:sym typeface="Arial"/>
              </a:rPr>
              <a:t>зубы</a:t>
            </a:r>
            <a:r>
              <a:rPr lang="et-EE" sz="2400" dirty="0">
                <a:effectLst/>
                <a:latin typeface="+mn-lt"/>
                <a:ea typeface="+mn-ea"/>
                <a:cs typeface="+mn-cs"/>
                <a:sym typeface="Arial"/>
              </a:rPr>
              <a:t> </a:t>
            </a:r>
            <a:r>
              <a:rPr lang="et-EE" sz="2400" dirty="0" err="1">
                <a:effectLst/>
                <a:latin typeface="+mn-lt"/>
                <a:ea typeface="+mn-ea"/>
                <a:cs typeface="+mn-cs"/>
                <a:sym typeface="Arial"/>
              </a:rPr>
              <a:t>щёткой</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нитью</a:t>
            </a:r>
            <a:r>
              <a:rPr lang="et-EE" sz="2400" dirty="0">
                <a:effectLst/>
                <a:latin typeface="+mn-lt"/>
                <a:ea typeface="+mn-ea"/>
                <a:cs typeface="+mn-cs"/>
                <a:sym typeface="Arial"/>
              </a:rPr>
              <a:t> </a:t>
            </a:r>
            <a:r>
              <a:rPr lang="et-EE" sz="2400" dirty="0" err="1">
                <a:effectLst/>
                <a:latin typeface="+mn-lt"/>
                <a:ea typeface="+mn-ea"/>
                <a:cs typeface="+mn-cs"/>
                <a:sym typeface="Arial"/>
              </a:rPr>
              <a:t>каждый</a:t>
            </a:r>
            <a:r>
              <a:rPr lang="et-EE" sz="2400" dirty="0">
                <a:effectLst/>
                <a:latin typeface="+mn-lt"/>
                <a:ea typeface="+mn-ea"/>
                <a:cs typeface="+mn-cs"/>
                <a:sym typeface="Arial"/>
              </a:rPr>
              <a:t> </a:t>
            </a:r>
            <a:r>
              <a:rPr lang="et-EE" sz="2400" dirty="0" err="1">
                <a:effectLst/>
                <a:latin typeface="+mn-lt"/>
                <a:ea typeface="+mn-ea"/>
                <a:cs typeface="+mn-cs"/>
                <a:sym typeface="Arial"/>
              </a:rPr>
              <a:t>день</a:t>
            </a:r>
            <a:r>
              <a:rPr lang="et-EE" sz="2400" dirty="0">
                <a:effectLst/>
                <a:latin typeface="+mn-lt"/>
                <a:ea typeface="+mn-ea"/>
                <a:cs typeface="+mn-cs"/>
                <a:sym typeface="Arial"/>
              </a:rPr>
              <a:t>, </a:t>
            </a:r>
            <a:r>
              <a:rPr lang="et-EE" sz="2400" dirty="0" err="1">
                <a:effectLst/>
                <a:latin typeface="+mn-lt"/>
                <a:ea typeface="+mn-ea"/>
                <a:cs typeface="+mn-cs"/>
                <a:sym typeface="Arial"/>
              </a:rPr>
              <a:t>то</a:t>
            </a:r>
            <a:r>
              <a:rPr lang="et-EE" sz="2400" dirty="0">
                <a:effectLst/>
                <a:latin typeface="+mn-lt"/>
                <a:ea typeface="+mn-ea"/>
                <a:cs typeface="+mn-cs"/>
                <a:sym typeface="Arial"/>
              </a:rPr>
              <a:t> </a:t>
            </a:r>
            <a:r>
              <a:rPr lang="et-EE" sz="2400" dirty="0" err="1">
                <a:effectLst/>
                <a:latin typeface="+mn-lt"/>
                <a:ea typeface="+mn-ea"/>
                <a:cs typeface="+mn-cs"/>
                <a:sym typeface="Arial"/>
              </a:rPr>
              <a:t>десна</a:t>
            </a:r>
            <a:r>
              <a:rPr lang="et-EE" sz="2400" dirty="0">
                <a:effectLst/>
                <a:latin typeface="+mn-lt"/>
                <a:ea typeface="+mn-ea"/>
                <a:cs typeface="+mn-cs"/>
                <a:sym typeface="Arial"/>
              </a:rPr>
              <a:t> </a:t>
            </a:r>
            <a:r>
              <a:rPr lang="et-EE" sz="2400" dirty="0" err="1">
                <a:effectLst/>
                <a:latin typeface="+mn-lt"/>
                <a:ea typeface="+mn-ea"/>
                <a:cs typeface="+mn-cs"/>
                <a:sym typeface="Arial"/>
              </a:rPr>
              <a:t>будет</a:t>
            </a:r>
            <a:r>
              <a:rPr lang="et-EE" sz="2400" dirty="0">
                <a:effectLst/>
                <a:latin typeface="+mn-lt"/>
                <a:ea typeface="+mn-ea"/>
                <a:cs typeface="+mn-cs"/>
                <a:sym typeface="Arial"/>
              </a:rPr>
              <a:t> </a:t>
            </a:r>
            <a:r>
              <a:rPr lang="et-EE" sz="2400" dirty="0" err="1">
                <a:effectLst/>
                <a:latin typeface="+mn-lt"/>
                <a:ea typeface="+mn-ea"/>
                <a:cs typeface="+mn-cs"/>
                <a:sym typeface="Arial"/>
              </a:rPr>
              <a:t>здоровая</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красивая</a:t>
            </a:r>
            <a:r>
              <a:rPr lang="et-EE" sz="2400" dirty="0">
                <a:effectLst/>
                <a:latin typeface="+mn-lt"/>
                <a:ea typeface="+mn-ea"/>
                <a:cs typeface="+mn-cs"/>
                <a:sym typeface="Arial"/>
              </a:rPr>
              <a:t>.</a:t>
            </a:r>
            <a:endParaRPr lang="en-US" sz="2400" dirty="0">
              <a:effectLst/>
              <a:latin typeface="+mn-lt"/>
              <a:ea typeface="+mn-ea"/>
              <a:cs typeface="+mn-cs"/>
              <a:sym typeface="Arial"/>
            </a:endParaRPr>
          </a:p>
          <a:p>
            <a:endParaRPr lang="en-US" dirty="0"/>
          </a:p>
        </p:txBody>
      </p:sp>
    </p:spTree>
    <p:extLst>
      <p:ext uri="{BB962C8B-B14F-4D97-AF65-F5344CB8AC3E}">
        <p14:creationId xmlns:p14="http://schemas.microsoft.com/office/powerpoint/2010/main" val="673809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a:effectLst/>
                <a:latin typeface="+mn-lt"/>
                <a:ea typeface="+mn-ea"/>
                <a:cs typeface="+mn-cs"/>
                <a:sym typeface="Helvetica Neue"/>
              </a:rPr>
              <a:t> 2. slaid. </a:t>
            </a:r>
            <a:r>
              <a:rPr lang="et-EE" sz="2400" dirty="0">
                <a:effectLst/>
                <a:latin typeface="+mn-lt"/>
                <a:ea typeface="+mn-ea"/>
                <a:cs typeface="+mn-cs"/>
                <a:sym typeface="Arial"/>
              </a:rPr>
              <a:t> </a:t>
            </a:r>
            <a:r>
              <a:rPr lang="et-EE" sz="2400" dirty="0" err="1">
                <a:effectLst/>
                <a:latin typeface="+mn-lt"/>
                <a:ea typeface="+mn-ea"/>
                <a:cs typeface="+mn-cs"/>
                <a:sym typeface="Arial"/>
              </a:rPr>
              <a:t>Как</a:t>
            </a:r>
            <a:r>
              <a:rPr lang="et-EE" sz="2400" dirty="0">
                <a:effectLst/>
                <a:latin typeface="+mn-lt"/>
                <a:ea typeface="+mn-ea"/>
                <a:cs typeface="+mn-cs"/>
                <a:sym typeface="Arial"/>
              </a:rPr>
              <a:t> </a:t>
            </a:r>
            <a:r>
              <a:rPr lang="et-EE" sz="2400" dirty="0" err="1">
                <a:effectLst/>
                <a:latin typeface="+mn-lt"/>
                <a:ea typeface="+mn-ea"/>
                <a:cs typeface="+mn-cs"/>
                <a:sym typeface="Arial"/>
              </a:rPr>
              <a:t>вам</a:t>
            </a:r>
            <a:r>
              <a:rPr lang="et-EE" sz="2400" dirty="0">
                <a:effectLst/>
                <a:latin typeface="+mn-lt"/>
                <a:ea typeface="+mn-ea"/>
                <a:cs typeface="+mn-cs"/>
                <a:sym typeface="Arial"/>
              </a:rPr>
              <a:t> </a:t>
            </a:r>
            <a:r>
              <a:rPr lang="et-EE" sz="2400" dirty="0" err="1">
                <a:effectLst/>
                <a:latin typeface="+mn-lt"/>
                <a:ea typeface="+mn-ea"/>
                <a:cs typeface="+mn-cs"/>
                <a:sym typeface="Arial"/>
              </a:rPr>
              <a:t>кажется</a:t>
            </a:r>
            <a:r>
              <a:rPr lang="et-EE" sz="2400" dirty="0">
                <a:effectLst/>
                <a:latin typeface="+mn-lt"/>
                <a:ea typeface="+mn-ea"/>
                <a:cs typeface="+mn-cs"/>
                <a:sym typeface="Arial"/>
              </a:rPr>
              <a:t>, </a:t>
            </a:r>
            <a:r>
              <a:rPr lang="et-EE" sz="2400" dirty="0" err="1">
                <a:effectLst/>
                <a:latin typeface="+mn-lt"/>
                <a:ea typeface="+mn-ea"/>
                <a:cs typeface="+mn-cs"/>
                <a:sym typeface="Arial"/>
              </a:rPr>
              <a:t>всё</a:t>
            </a:r>
            <a:r>
              <a:rPr lang="et-EE" sz="2400" dirty="0">
                <a:effectLst/>
                <a:latin typeface="+mn-lt"/>
                <a:ea typeface="+mn-ea"/>
                <a:cs typeface="+mn-cs"/>
                <a:sym typeface="Arial"/>
              </a:rPr>
              <a:t>  </a:t>
            </a:r>
            <a:r>
              <a:rPr lang="et-EE" sz="2400" dirty="0" err="1">
                <a:effectLst/>
                <a:latin typeface="+mn-lt"/>
                <a:ea typeface="+mn-ea"/>
                <a:cs typeface="+mn-cs"/>
                <a:sym typeface="Arial"/>
              </a:rPr>
              <a:t>ли</a:t>
            </a:r>
            <a:r>
              <a:rPr lang="et-EE" sz="2400" dirty="0">
                <a:effectLst/>
                <a:latin typeface="+mn-lt"/>
                <a:ea typeface="+mn-ea"/>
                <a:cs typeface="+mn-cs"/>
                <a:sym typeface="Arial"/>
              </a:rPr>
              <a:t>  </a:t>
            </a:r>
            <a:r>
              <a:rPr lang="et-EE" sz="2400" dirty="0" err="1">
                <a:effectLst/>
                <a:latin typeface="+mn-lt"/>
                <a:ea typeface="+mn-ea"/>
                <a:cs typeface="+mn-cs"/>
                <a:sym typeface="Arial"/>
              </a:rPr>
              <a:t>хорошо</a:t>
            </a:r>
            <a:r>
              <a:rPr lang="et-EE" sz="2400" dirty="0">
                <a:effectLst/>
                <a:latin typeface="+mn-lt"/>
                <a:ea typeface="+mn-ea"/>
                <a:cs typeface="+mn-cs"/>
                <a:sym typeface="Arial"/>
              </a:rPr>
              <a:t> </a:t>
            </a:r>
            <a:r>
              <a:rPr lang="et-EE" sz="2400" dirty="0" err="1">
                <a:effectLst/>
                <a:latin typeface="+mn-lt"/>
                <a:ea typeface="+mn-ea"/>
                <a:cs typeface="+mn-cs"/>
                <a:sym typeface="Arial"/>
              </a:rPr>
              <a:t>на</a:t>
            </a:r>
            <a:r>
              <a:rPr lang="et-EE" sz="2400" dirty="0">
                <a:effectLst/>
                <a:latin typeface="+mn-lt"/>
                <a:ea typeface="+mn-ea"/>
                <a:cs typeface="+mn-cs"/>
                <a:sym typeface="Arial"/>
              </a:rPr>
              <a:t> </a:t>
            </a:r>
            <a:r>
              <a:rPr lang="et-EE" sz="2400" dirty="0" err="1">
                <a:effectLst/>
                <a:latin typeface="+mn-lt"/>
                <a:ea typeface="+mn-ea"/>
                <a:cs typeface="+mn-cs"/>
                <a:sym typeface="Arial"/>
              </a:rPr>
              <a:t>этой</a:t>
            </a:r>
            <a:r>
              <a:rPr lang="et-EE" sz="2400" dirty="0">
                <a:effectLst/>
                <a:latin typeface="+mn-lt"/>
                <a:ea typeface="+mn-ea"/>
                <a:cs typeface="+mn-cs"/>
                <a:sym typeface="Arial"/>
              </a:rPr>
              <a:t> </a:t>
            </a:r>
            <a:r>
              <a:rPr lang="et-EE" sz="2400" dirty="0" err="1">
                <a:effectLst/>
                <a:latin typeface="+mn-lt"/>
                <a:ea typeface="+mn-ea"/>
                <a:cs typeface="+mn-cs"/>
                <a:sym typeface="Arial"/>
              </a:rPr>
              <a:t>картинке</a:t>
            </a:r>
            <a:r>
              <a:rPr lang="et-EE" sz="2400" dirty="0">
                <a:effectLst/>
                <a:latin typeface="+mn-lt"/>
                <a:ea typeface="+mn-ea"/>
                <a:cs typeface="+mn-cs"/>
                <a:sym typeface="Arial"/>
              </a:rPr>
              <a:t>, </a:t>
            </a:r>
            <a:r>
              <a:rPr lang="et-EE" sz="2400" dirty="0" err="1">
                <a:effectLst/>
                <a:latin typeface="+mn-lt"/>
                <a:ea typeface="+mn-ea"/>
                <a:cs typeface="+mn-cs"/>
                <a:sym typeface="Arial"/>
              </a:rPr>
              <a:t>или</a:t>
            </a:r>
            <a:r>
              <a:rPr lang="et-EE" sz="2400" dirty="0">
                <a:effectLst/>
                <a:latin typeface="+mn-lt"/>
                <a:ea typeface="+mn-ea"/>
                <a:cs typeface="+mn-cs"/>
                <a:sym typeface="Arial"/>
              </a:rPr>
              <a:t> </a:t>
            </a:r>
            <a:r>
              <a:rPr lang="et-EE" sz="2400" dirty="0" err="1">
                <a:effectLst/>
                <a:latin typeface="+mn-lt"/>
                <a:ea typeface="+mn-ea"/>
                <a:cs typeface="+mn-cs"/>
                <a:sym typeface="Arial"/>
              </a:rPr>
              <a:t>вы</a:t>
            </a:r>
            <a:r>
              <a:rPr lang="et-EE" sz="2400" dirty="0">
                <a:effectLst/>
                <a:latin typeface="+mn-lt"/>
                <a:ea typeface="+mn-ea"/>
                <a:cs typeface="+mn-cs"/>
                <a:sym typeface="Arial"/>
              </a:rPr>
              <a:t> </a:t>
            </a:r>
            <a:r>
              <a:rPr lang="et-EE" sz="2400" dirty="0" err="1">
                <a:effectLst/>
                <a:latin typeface="+mn-lt"/>
                <a:ea typeface="+mn-ea"/>
                <a:cs typeface="+mn-cs"/>
                <a:sym typeface="Arial"/>
              </a:rPr>
              <a:t>видите</a:t>
            </a:r>
            <a:r>
              <a:rPr lang="et-EE" sz="2400" dirty="0">
                <a:effectLst/>
                <a:latin typeface="+mn-lt"/>
                <a:ea typeface="+mn-ea"/>
                <a:cs typeface="+mn-cs"/>
                <a:sym typeface="Arial"/>
              </a:rPr>
              <a:t> </a:t>
            </a:r>
            <a:r>
              <a:rPr lang="et-EE" sz="2400" dirty="0" err="1">
                <a:effectLst/>
                <a:latin typeface="+mn-lt"/>
                <a:ea typeface="+mn-ea"/>
                <a:cs typeface="+mn-cs"/>
                <a:sym typeface="Arial"/>
              </a:rPr>
              <a:t>какие-то</a:t>
            </a:r>
            <a:r>
              <a:rPr lang="et-EE" sz="2400" dirty="0">
                <a:effectLst/>
                <a:latin typeface="+mn-lt"/>
                <a:ea typeface="+mn-ea"/>
                <a:cs typeface="+mn-cs"/>
                <a:sym typeface="Arial"/>
              </a:rPr>
              <a:t> </a:t>
            </a:r>
            <a:r>
              <a:rPr lang="et-EE" sz="2400" dirty="0" err="1">
                <a:effectLst/>
                <a:latin typeface="+mn-lt"/>
                <a:ea typeface="+mn-ea"/>
                <a:cs typeface="+mn-cs"/>
                <a:sym typeface="Arial"/>
              </a:rPr>
              <a:t>проблемы</a:t>
            </a:r>
            <a:r>
              <a:rPr lang="et-EE" sz="2400" dirty="0">
                <a:effectLst/>
                <a:latin typeface="+mn-lt"/>
                <a:ea typeface="+mn-ea"/>
                <a:cs typeface="+mn-cs"/>
                <a:sym typeface="Arial"/>
              </a:rPr>
              <a:t>?</a:t>
            </a:r>
            <a:endParaRPr lang="en-US" sz="2400" dirty="0">
              <a:effectLst/>
              <a:latin typeface="+mn-lt"/>
              <a:ea typeface="+mn-ea"/>
              <a:cs typeface="+mn-cs"/>
              <a:sym typeface="Arial"/>
            </a:endParaRPr>
          </a:p>
          <a:p>
            <a:r>
              <a:rPr lang="et-EE" sz="2400" dirty="0">
                <a:effectLst/>
                <a:latin typeface="+mn-lt"/>
                <a:ea typeface="+mn-ea"/>
                <a:cs typeface="+mn-cs"/>
                <a:sym typeface="Arial"/>
              </a:rPr>
              <a:t> </a:t>
            </a:r>
            <a:endParaRPr lang="en-US" sz="2400" dirty="0">
              <a:effectLst/>
              <a:latin typeface="+mn-lt"/>
              <a:ea typeface="+mn-ea"/>
              <a:cs typeface="+mn-cs"/>
              <a:sym typeface="Arial"/>
            </a:endParaRPr>
          </a:p>
          <a:p>
            <a:r>
              <a:rPr lang="et-EE" sz="2400" u="sng" dirty="0">
                <a:effectLst/>
                <a:latin typeface="+mn-lt"/>
                <a:ea typeface="+mn-ea"/>
                <a:cs typeface="+mn-cs"/>
                <a:sym typeface="Arial"/>
              </a:rPr>
              <a:t> </a:t>
            </a:r>
            <a:r>
              <a:rPr lang="et-EE" sz="2400" i="1" u="sng" dirty="0" err="1">
                <a:effectLst/>
                <a:latin typeface="+mn-lt"/>
                <a:ea typeface="+mn-ea"/>
                <a:cs typeface="+mn-cs"/>
                <a:sym typeface="Arial"/>
              </a:rPr>
              <a:t>Если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кто-нибудь</a:t>
            </a:r>
            <a:r>
              <a:rPr lang="et-EE" sz="2400" i="1" u="sng" dirty="0">
                <a:effectLst/>
                <a:latin typeface="+mn-lt"/>
                <a:ea typeface="+mn-ea"/>
                <a:cs typeface="+mn-cs"/>
                <a:sym typeface="Arial"/>
              </a:rPr>
              <a:t> </a:t>
            </a:r>
            <a:r>
              <a:rPr lang="et-EE" sz="2400" i="1" u="sng" dirty="0" err="1">
                <a:effectLst/>
                <a:latin typeface="+mn-lt"/>
                <a:ea typeface="+mn-ea"/>
                <a:cs typeface="+mn-cs"/>
                <a:sym typeface="Arial"/>
              </a:rPr>
              <a:t>скажет</a:t>
            </a:r>
            <a:r>
              <a:rPr lang="et-EE" sz="2400" i="1" u="sng" dirty="0">
                <a:effectLst/>
                <a:latin typeface="+mn-lt"/>
                <a:ea typeface="+mn-ea"/>
                <a:cs typeface="+mn-cs"/>
                <a:sym typeface="Arial"/>
              </a:rPr>
              <a:t>, </a:t>
            </a:r>
            <a:r>
              <a:rPr lang="et-EE" sz="2400" i="1" u="sng" dirty="0" err="1">
                <a:effectLst/>
                <a:latin typeface="+mn-lt"/>
                <a:ea typeface="+mn-ea"/>
                <a:cs typeface="+mn-cs"/>
                <a:sym typeface="Arial"/>
              </a:rPr>
              <a:t>что</a:t>
            </a:r>
            <a:r>
              <a:rPr lang="et-EE" sz="2400" i="1" u="sng" dirty="0">
                <a:effectLst/>
                <a:latin typeface="+mn-lt"/>
                <a:ea typeface="+mn-ea"/>
                <a:cs typeface="+mn-cs"/>
                <a:sym typeface="Arial"/>
              </a:rPr>
              <a:t> </a:t>
            </a:r>
            <a:r>
              <a:rPr lang="et-EE" sz="2400" i="1" u="sng" dirty="0" err="1">
                <a:effectLst/>
                <a:latin typeface="+mn-lt"/>
                <a:ea typeface="+mn-ea"/>
                <a:cs typeface="+mn-cs"/>
                <a:sym typeface="Arial"/>
              </a:rPr>
              <a:t>на</a:t>
            </a:r>
            <a:r>
              <a:rPr lang="et-EE" sz="2400" i="1" u="sng" dirty="0">
                <a:effectLst/>
                <a:latin typeface="+mn-lt"/>
                <a:ea typeface="+mn-ea"/>
                <a:cs typeface="+mn-cs"/>
                <a:sym typeface="Arial"/>
              </a:rPr>
              <a:t> </a:t>
            </a:r>
            <a:r>
              <a:rPr lang="et-EE" sz="2400" i="1" u="sng" dirty="0" err="1">
                <a:effectLst/>
                <a:latin typeface="+mn-lt"/>
                <a:ea typeface="+mn-ea"/>
                <a:cs typeface="+mn-cs"/>
                <a:sym typeface="Arial"/>
              </a:rPr>
              <a:t>фотографии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видны</a:t>
            </a:r>
            <a:r>
              <a:rPr lang="et-EE" sz="2400" i="1" u="sng" dirty="0">
                <a:effectLst/>
                <a:latin typeface="+mn-lt"/>
                <a:ea typeface="+mn-ea"/>
                <a:cs typeface="+mn-cs"/>
                <a:sym typeface="Arial"/>
              </a:rPr>
              <a:t> </a:t>
            </a:r>
            <a:r>
              <a:rPr lang="et-EE" sz="2400" i="1" u="sng" dirty="0" err="1">
                <a:effectLst/>
                <a:latin typeface="+mn-lt"/>
                <a:ea typeface="+mn-ea"/>
                <a:cs typeface="+mn-cs"/>
                <a:sym typeface="Arial"/>
              </a:rPr>
              <a:t>дырки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в</a:t>
            </a:r>
            <a:r>
              <a:rPr lang="et-EE" sz="2400" i="1" u="sng" dirty="0">
                <a:effectLst/>
                <a:latin typeface="+mn-lt"/>
                <a:ea typeface="+mn-ea"/>
                <a:cs typeface="+mn-cs"/>
                <a:sym typeface="Arial"/>
              </a:rPr>
              <a:t> </a:t>
            </a:r>
            <a:r>
              <a:rPr lang="et-EE" sz="2400" i="1" u="sng" dirty="0" err="1">
                <a:effectLst/>
                <a:latin typeface="+mn-lt"/>
                <a:ea typeface="+mn-ea"/>
                <a:cs typeface="+mn-cs"/>
                <a:sym typeface="Arial"/>
              </a:rPr>
              <a:t>зубах</a:t>
            </a:r>
            <a:r>
              <a:rPr lang="et-EE" sz="2400" i="1" u="sng" dirty="0">
                <a:effectLst/>
                <a:latin typeface="+mn-lt"/>
                <a:ea typeface="+mn-ea"/>
                <a:cs typeface="+mn-cs"/>
                <a:sym typeface="Arial"/>
              </a:rPr>
              <a:t>, </a:t>
            </a:r>
            <a:r>
              <a:rPr lang="et-EE" sz="2400" i="1" u="sng" dirty="0" err="1">
                <a:effectLst/>
                <a:latin typeface="+mn-lt"/>
                <a:ea typeface="+mn-ea"/>
                <a:cs typeface="+mn-cs"/>
                <a:sym typeface="Arial"/>
              </a:rPr>
              <a:t>сразу</a:t>
            </a:r>
            <a:r>
              <a:rPr lang="et-EE" sz="2400" i="1" u="sng" dirty="0">
                <a:effectLst/>
                <a:latin typeface="+mn-lt"/>
                <a:ea typeface="+mn-ea"/>
                <a:cs typeface="+mn-cs"/>
                <a:sym typeface="Arial"/>
              </a:rPr>
              <a:t> </a:t>
            </a:r>
            <a:r>
              <a:rPr lang="et-EE" sz="2400" i="1" u="sng" dirty="0" err="1">
                <a:effectLst/>
                <a:latin typeface="+mn-lt"/>
                <a:ea typeface="+mn-ea"/>
                <a:cs typeface="+mn-cs"/>
                <a:sym typeface="Arial"/>
              </a:rPr>
              <a:t>включай</a:t>
            </a:r>
            <a:r>
              <a:rPr lang="et-EE" sz="2400" i="1" u="sng" dirty="0">
                <a:effectLst/>
                <a:latin typeface="+mn-lt"/>
                <a:ea typeface="+mn-ea"/>
                <a:cs typeface="+mn-cs"/>
                <a:sym typeface="Arial"/>
              </a:rPr>
              <a:t> </a:t>
            </a:r>
            <a:r>
              <a:rPr lang="et-EE" sz="2400" i="1" u="sng" dirty="0" err="1">
                <a:effectLst/>
                <a:latin typeface="+mn-lt"/>
                <a:ea typeface="+mn-ea"/>
                <a:cs typeface="+mn-cs"/>
                <a:sym typeface="Arial"/>
              </a:rPr>
              <a:t>следущий</a:t>
            </a:r>
            <a:r>
              <a:rPr lang="et-EE" sz="2400" i="1" u="sng" dirty="0">
                <a:effectLst/>
                <a:latin typeface="+mn-lt"/>
                <a:ea typeface="+mn-ea"/>
                <a:cs typeface="+mn-cs"/>
                <a:sym typeface="Arial"/>
              </a:rPr>
              <a:t> </a:t>
            </a:r>
            <a:r>
              <a:rPr lang="et-EE" sz="2400" i="1" u="sng" dirty="0" err="1">
                <a:effectLst/>
                <a:latin typeface="+mn-lt"/>
                <a:ea typeface="+mn-ea"/>
                <a:cs typeface="+mn-cs"/>
                <a:sym typeface="Arial"/>
              </a:rPr>
              <a:t>слайд</a:t>
            </a:r>
            <a:r>
              <a:rPr lang="et-EE" sz="2400" i="1" u="sng" dirty="0">
                <a:effectLst/>
                <a:latin typeface="+mn-lt"/>
                <a:ea typeface="+mn-ea"/>
                <a:cs typeface="+mn-cs"/>
                <a:sym typeface="Arial"/>
              </a:rPr>
              <a:t>.</a:t>
            </a:r>
            <a:endParaRPr lang="en-US" sz="2400" u="sng" dirty="0">
              <a:effectLst/>
              <a:latin typeface="+mn-lt"/>
              <a:ea typeface="+mn-ea"/>
              <a:cs typeface="+mn-cs"/>
              <a:sym typeface="Arial"/>
            </a:endParaRPr>
          </a:p>
          <a:p>
            <a:endParaRPr lang="en-US" dirty="0"/>
          </a:p>
        </p:txBody>
      </p:sp>
    </p:spTree>
    <p:extLst>
      <p:ext uri="{BB962C8B-B14F-4D97-AF65-F5344CB8AC3E}">
        <p14:creationId xmlns:p14="http://schemas.microsoft.com/office/powerpoint/2010/main" val="351628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Shape 215"/>
          <p:cNvSpPr>
            <a:spLocks noGrp="1" noRot="1" noChangeAspect="1"/>
          </p:cNvSpPr>
          <p:nvPr>
            <p:ph type="sldImg"/>
          </p:nvPr>
        </p:nvSpPr>
        <p:spPr>
          <a:xfrm>
            <a:off x="381000" y="685800"/>
            <a:ext cx="6096000" cy="3429000"/>
          </a:xfrm>
          <a:prstGeom prst="rect">
            <a:avLst/>
          </a:prstGeom>
        </p:spPr>
        <p:txBody>
          <a:bodyPr/>
          <a:lstStyle/>
          <a:p>
            <a:endParaRPr/>
          </a:p>
        </p:txBody>
      </p:sp>
      <p:sp>
        <p:nvSpPr>
          <p:cNvPr id="216" name="Shape 216"/>
          <p:cNvSpPr>
            <a:spLocks noGrp="1"/>
          </p:cNvSpPr>
          <p:nvPr>
            <p:ph type="body" sz="quarter" idx="1"/>
          </p:nvPr>
        </p:nvSpPr>
        <p:spPr>
          <a:prstGeom prst="rect">
            <a:avLst/>
          </a:prstGeom>
        </p:spPr>
        <p:txBody>
          <a:bodyPr/>
          <a:lstStyle/>
          <a:p>
            <a:r>
              <a:rPr lang="et-EE" sz="2200" dirty="0">
                <a:effectLst/>
                <a:latin typeface="+mn-lt"/>
                <a:ea typeface="+mn-ea"/>
                <a:cs typeface="+mn-cs"/>
                <a:sym typeface="Helvetica Neue"/>
              </a:rPr>
              <a:t>20. slaid.</a:t>
            </a:r>
            <a:r>
              <a:rPr lang="ru-RU" sz="2200" dirty="0">
                <a:effectLst/>
                <a:latin typeface="+mn-lt"/>
                <a:ea typeface="+mn-ea"/>
                <a:cs typeface="+mn-cs"/>
                <a:sym typeface="Helvetica Neue"/>
              </a:rPr>
              <a:t> </a:t>
            </a:r>
            <a:r>
              <a:rPr lang="et-EE" sz="2400" dirty="0" err="1">
                <a:effectLst/>
                <a:latin typeface="+mn-lt"/>
                <a:ea typeface="+mn-ea"/>
                <a:cs typeface="+mn-cs"/>
                <a:sym typeface="Arial"/>
              </a:rPr>
              <a:t>Именно</a:t>
            </a:r>
            <a:r>
              <a:rPr lang="et-EE" sz="2400" dirty="0">
                <a:effectLst/>
                <a:latin typeface="+mn-lt"/>
                <a:ea typeface="+mn-ea"/>
                <a:cs typeface="+mn-cs"/>
                <a:sym typeface="Arial"/>
              </a:rPr>
              <a:t> </a:t>
            </a:r>
            <a:r>
              <a:rPr lang="et-EE" sz="2400" dirty="0" err="1">
                <a:effectLst/>
                <a:latin typeface="+mn-lt"/>
                <a:ea typeface="+mn-ea"/>
                <a:cs typeface="+mn-cs"/>
                <a:sym typeface="Arial"/>
              </a:rPr>
              <a:t>так</a:t>
            </a:r>
            <a:r>
              <a:rPr lang="et-EE" sz="2400" dirty="0">
                <a:effectLst/>
                <a:latin typeface="+mn-lt"/>
                <a:ea typeface="+mn-ea"/>
                <a:cs typeface="+mn-cs"/>
                <a:sym typeface="Arial"/>
              </a:rPr>
              <a:t> </a:t>
            </a:r>
            <a:r>
              <a:rPr lang="et-EE" sz="2400" dirty="0" err="1">
                <a:effectLst/>
                <a:latin typeface="+mn-lt"/>
                <a:ea typeface="+mn-ea"/>
                <a:cs typeface="+mn-cs"/>
                <a:sym typeface="Arial"/>
              </a:rPr>
              <a:t>выглядит</a:t>
            </a:r>
            <a:r>
              <a:rPr lang="et-EE" sz="2400" dirty="0">
                <a:effectLst/>
                <a:latin typeface="+mn-lt"/>
                <a:ea typeface="+mn-ea"/>
                <a:cs typeface="+mn-cs"/>
                <a:sym typeface="Arial"/>
              </a:rPr>
              <a:t> </a:t>
            </a:r>
            <a:r>
              <a:rPr lang="et-EE" sz="2400" dirty="0" err="1">
                <a:effectLst/>
                <a:latin typeface="+mn-lt"/>
                <a:ea typeface="+mn-ea"/>
                <a:cs typeface="+mn-cs"/>
                <a:sym typeface="Arial"/>
              </a:rPr>
              <a:t>зубной</a:t>
            </a:r>
            <a:r>
              <a:rPr lang="et-EE" sz="2400" dirty="0">
                <a:effectLst/>
                <a:latin typeface="+mn-lt"/>
                <a:ea typeface="+mn-ea"/>
                <a:cs typeface="+mn-cs"/>
                <a:sym typeface="Arial"/>
              </a:rPr>
              <a:t> </a:t>
            </a:r>
            <a:r>
              <a:rPr lang="et-EE" sz="2400" dirty="0" err="1">
                <a:effectLst/>
                <a:latin typeface="+mn-lt"/>
                <a:ea typeface="+mn-ea"/>
                <a:cs typeface="+mn-cs"/>
                <a:sym typeface="Arial"/>
              </a:rPr>
              <a:t>налёт</a:t>
            </a:r>
            <a:r>
              <a:rPr lang="et-EE" sz="2400" dirty="0">
                <a:effectLst/>
                <a:latin typeface="+mn-lt"/>
                <a:ea typeface="+mn-ea"/>
                <a:cs typeface="+mn-cs"/>
                <a:sym typeface="Arial"/>
              </a:rPr>
              <a:t>, </a:t>
            </a:r>
            <a:r>
              <a:rPr lang="et-EE" sz="2400" dirty="0" err="1">
                <a:effectLst/>
                <a:latin typeface="+mn-lt"/>
                <a:ea typeface="+mn-ea"/>
                <a:cs typeface="+mn-cs"/>
                <a:sym typeface="Arial"/>
              </a:rPr>
              <a:t>который</a:t>
            </a:r>
            <a:r>
              <a:rPr lang="et-EE" sz="2400" dirty="0">
                <a:effectLst/>
                <a:latin typeface="+mn-lt"/>
                <a:ea typeface="+mn-ea"/>
                <a:cs typeface="+mn-cs"/>
                <a:sym typeface="Arial"/>
              </a:rPr>
              <a:t> </a:t>
            </a:r>
            <a:r>
              <a:rPr lang="et-EE" sz="2400" dirty="0" err="1">
                <a:effectLst/>
                <a:latin typeface="+mn-lt"/>
                <a:ea typeface="+mn-ea"/>
                <a:cs typeface="+mn-cs"/>
                <a:sym typeface="Arial"/>
              </a:rPr>
              <a:t>ты</a:t>
            </a:r>
            <a:r>
              <a:rPr lang="et-EE" sz="2400" dirty="0">
                <a:effectLst/>
                <a:latin typeface="+mn-lt"/>
                <a:ea typeface="+mn-ea"/>
                <a:cs typeface="+mn-cs"/>
                <a:sym typeface="Arial"/>
              </a:rPr>
              <a:t> </a:t>
            </a:r>
            <a:r>
              <a:rPr lang="et-EE" sz="2400" dirty="0" err="1">
                <a:effectLst/>
                <a:latin typeface="+mn-lt"/>
                <a:ea typeface="+mn-ea"/>
                <a:cs typeface="+mn-cs"/>
                <a:sym typeface="Arial"/>
              </a:rPr>
              <a:t>утром</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вечером</a:t>
            </a:r>
            <a:r>
              <a:rPr lang="et-EE" sz="2400" dirty="0">
                <a:effectLst/>
                <a:latin typeface="+mn-lt"/>
                <a:ea typeface="+mn-ea"/>
                <a:cs typeface="+mn-cs"/>
                <a:sym typeface="Arial"/>
              </a:rPr>
              <a:t> </a:t>
            </a:r>
            <a:r>
              <a:rPr lang="et-EE" sz="2400" dirty="0" err="1">
                <a:effectLst/>
                <a:latin typeface="+mn-lt"/>
                <a:ea typeface="+mn-ea"/>
                <a:cs typeface="+mn-cs"/>
                <a:sym typeface="Arial"/>
              </a:rPr>
              <a:t>должен</a:t>
            </a:r>
            <a:r>
              <a:rPr lang="et-EE" sz="2400" dirty="0">
                <a:effectLst/>
                <a:latin typeface="+mn-lt"/>
                <a:ea typeface="+mn-ea"/>
                <a:cs typeface="+mn-cs"/>
                <a:sym typeface="Arial"/>
              </a:rPr>
              <a:t> </a:t>
            </a:r>
            <a:r>
              <a:rPr lang="et-EE" sz="2400" dirty="0" err="1">
                <a:effectLst/>
                <a:latin typeface="+mn-lt"/>
                <a:ea typeface="+mn-ea"/>
                <a:cs typeface="+mn-cs"/>
                <a:sym typeface="Arial"/>
              </a:rPr>
              <a:t>тщательно</a:t>
            </a:r>
            <a:r>
              <a:rPr lang="et-EE" sz="2400" dirty="0">
                <a:effectLst/>
                <a:latin typeface="+mn-lt"/>
                <a:ea typeface="+mn-ea"/>
                <a:cs typeface="+mn-cs"/>
                <a:sym typeface="Arial"/>
              </a:rPr>
              <a:t> </a:t>
            </a:r>
            <a:r>
              <a:rPr lang="et-EE" sz="2400" dirty="0" err="1">
                <a:effectLst/>
                <a:latin typeface="+mn-lt"/>
                <a:ea typeface="+mn-ea"/>
                <a:cs typeface="+mn-cs"/>
                <a:sym typeface="Arial"/>
              </a:rPr>
              <a:t>счищать</a:t>
            </a:r>
            <a:r>
              <a:rPr lang="et-EE" sz="2400" dirty="0">
                <a:effectLst/>
                <a:latin typeface="+mn-lt"/>
                <a:ea typeface="+mn-ea"/>
                <a:cs typeface="+mn-cs"/>
                <a:sym typeface="Arial"/>
              </a:rPr>
              <a:t>. </a:t>
            </a:r>
            <a:r>
              <a:rPr lang="ru-RU" sz="2400" dirty="0">
                <a:effectLst/>
                <a:latin typeface="+mn-lt"/>
                <a:ea typeface="+mn-ea"/>
                <a:cs typeface="+mn-cs"/>
                <a:sym typeface="Arial"/>
              </a:rPr>
              <a:t>Эти фотографии сделаны в школе в Эстонии во время проверки качества чистки зубов. </a:t>
            </a:r>
            <a:r>
              <a:rPr lang="et-EE" sz="2400" dirty="0" err="1">
                <a:effectLst/>
                <a:latin typeface="+mn-lt"/>
                <a:ea typeface="+mn-ea"/>
                <a:cs typeface="+mn-cs"/>
                <a:sym typeface="Arial"/>
              </a:rPr>
              <a:t>На</a:t>
            </a:r>
            <a:r>
              <a:rPr lang="et-EE" sz="2400" dirty="0">
                <a:effectLst/>
                <a:latin typeface="+mn-lt"/>
                <a:ea typeface="+mn-ea"/>
                <a:cs typeface="+mn-cs"/>
                <a:sym typeface="Arial"/>
              </a:rPr>
              <a:t> </a:t>
            </a:r>
            <a:r>
              <a:rPr lang="et-EE" sz="2400" dirty="0" err="1">
                <a:effectLst/>
                <a:latin typeface="+mn-lt"/>
                <a:ea typeface="+mn-ea"/>
                <a:cs typeface="+mn-cs"/>
                <a:sym typeface="Arial"/>
              </a:rPr>
              <a:t>этой</a:t>
            </a:r>
            <a:r>
              <a:rPr lang="et-EE" sz="2400" dirty="0">
                <a:effectLst/>
                <a:latin typeface="+mn-lt"/>
                <a:ea typeface="+mn-ea"/>
                <a:cs typeface="+mn-cs"/>
                <a:sym typeface="Arial"/>
              </a:rPr>
              <a:t> </a:t>
            </a:r>
            <a:r>
              <a:rPr lang="et-EE" sz="2400" dirty="0" err="1">
                <a:effectLst/>
                <a:latin typeface="+mn-lt"/>
                <a:ea typeface="+mn-ea"/>
                <a:cs typeface="+mn-cs"/>
                <a:sym typeface="Arial"/>
              </a:rPr>
              <a:t>фотографии</a:t>
            </a:r>
            <a:r>
              <a:rPr lang="et-EE" sz="2400" dirty="0">
                <a:effectLst/>
                <a:latin typeface="+mn-lt"/>
                <a:ea typeface="+mn-ea"/>
                <a:cs typeface="+mn-cs"/>
                <a:sym typeface="Arial"/>
              </a:rPr>
              <a:t> </a:t>
            </a:r>
            <a:r>
              <a:rPr lang="et-EE" sz="2400" dirty="0" err="1">
                <a:effectLst/>
                <a:latin typeface="+mn-lt"/>
                <a:ea typeface="+mn-ea"/>
                <a:cs typeface="+mn-cs"/>
                <a:sym typeface="Arial"/>
              </a:rPr>
              <a:t>налёт</a:t>
            </a:r>
            <a:r>
              <a:rPr lang="et-EE" sz="2400" dirty="0">
                <a:effectLst/>
                <a:latin typeface="+mn-lt"/>
                <a:ea typeface="+mn-ea"/>
                <a:cs typeface="+mn-cs"/>
                <a:sym typeface="Arial"/>
              </a:rPr>
              <a:t> </a:t>
            </a:r>
            <a:r>
              <a:rPr lang="et-EE" sz="2400" dirty="0" err="1">
                <a:effectLst/>
                <a:latin typeface="+mn-lt"/>
                <a:ea typeface="+mn-ea"/>
                <a:cs typeface="+mn-cs"/>
                <a:sym typeface="Arial"/>
              </a:rPr>
              <a:t>окраш</a:t>
            </a:r>
            <a:r>
              <a:rPr lang="ru-RU" sz="2400" dirty="0" err="1">
                <a:effectLst/>
                <a:latin typeface="+mn-lt"/>
                <a:ea typeface="+mn-ea"/>
                <a:cs typeface="+mn-cs"/>
                <a:sym typeface="Arial"/>
              </a:rPr>
              <a:t>ен</a:t>
            </a:r>
            <a:r>
              <a:rPr lang="et-EE" sz="2400" dirty="0">
                <a:effectLst/>
                <a:latin typeface="+mn-lt"/>
                <a:ea typeface="+mn-ea"/>
                <a:cs typeface="+mn-cs"/>
                <a:sym typeface="Arial"/>
              </a:rPr>
              <a:t> </a:t>
            </a:r>
            <a:r>
              <a:rPr lang="et-EE" sz="2400" dirty="0" err="1">
                <a:effectLst/>
                <a:latin typeface="+mn-lt"/>
                <a:ea typeface="+mn-ea"/>
                <a:cs typeface="+mn-cs"/>
                <a:sym typeface="Arial"/>
              </a:rPr>
              <a:t>специальными</a:t>
            </a:r>
            <a:r>
              <a:rPr lang="et-EE" sz="2400" dirty="0">
                <a:effectLst/>
                <a:latin typeface="+mn-lt"/>
                <a:ea typeface="+mn-ea"/>
                <a:cs typeface="+mn-cs"/>
                <a:sym typeface="Arial"/>
              </a:rPr>
              <a:t> </a:t>
            </a:r>
            <a:r>
              <a:rPr lang="et-EE" sz="2400" dirty="0" err="1">
                <a:effectLst/>
                <a:latin typeface="+mn-lt"/>
                <a:ea typeface="+mn-ea"/>
                <a:cs typeface="+mn-cs"/>
                <a:sym typeface="Arial"/>
              </a:rPr>
              <a:t>таблетками</a:t>
            </a:r>
            <a:r>
              <a:rPr lang="et-EE" sz="2400" dirty="0">
                <a:effectLst/>
                <a:latin typeface="+mn-lt"/>
                <a:ea typeface="+mn-ea"/>
                <a:cs typeface="+mn-cs"/>
                <a:sym typeface="Arial"/>
              </a:rPr>
              <a:t>, </a:t>
            </a:r>
            <a:r>
              <a:rPr lang="et-EE" sz="2400" dirty="0" err="1">
                <a:effectLst/>
                <a:latin typeface="+mn-lt"/>
                <a:ea typeface="+mn-ea"/>
                <a:cs typeface="+mn-cs"/>
                <a:sym typeface="Arial"/>
              </a:rPr>
              <a:t>для</a:t>
            </a:r>
            <a:r>
              <a:rPr lang="et-EE" sz="2400" dirty="0">
                <a:effectLst/>
                <a:latin typeface="+mn-lt"/>
                <a:ea typeface="+mn-ea"/>
                <a:cs typeface="+mn-cs"/>
                <a:sym typeface="Arial"/>
              </a:rPr>
              <a:t> </a:t>
            </a:r>
            <a:r>
              <a:rPr lang="et-EE" sz="2400" dirty="0" err="1">
                <a:effectLst/>
                <a:latin typeface="+mn-lt"/>
                <a:ea typeface="+mn-ea"/>
                <a:cs typeface="+mn-cs"/>
                <a:sym typeface="Arial"/>
              </a:rPr>
              <a:t>того</a:t>
            </a:r>
            <a:r>
              <a:rPr lang="et-EE" sz="2400" dirty="0">
                <a:effectLst/>
                <a:latin typeface="+mn-lt"/>
                <a:ea typeface="+mn-ea"/>
                <a:cs typeface="+mn-cs"/>
                <a:sym typeface="Arial"/>
              </a:rPr>
              <a:t> </a:t>
            </a:r>
            <a:r>
              <a:rPr lang="et-EE" sz="2400" dirty="0" err="1">
                <a:effectLst/>
                <a:latin typeface="+mn-lt"/>
                <a:ea typeface="+mn-ea"/>
                <a:cs typeface="+mn-cs"/>
                <a:sym typeface="Arial"/>
              </a:rPr>
              <a:t>чтобы</a:t>
            </a:r>
            <a:r>
              <a:rPr lang="et-EE" sz="2400" dirty="0">
                <a:effectLst/>
                <a:latin typeface="+mn-lt"/>
                <a:ea typeface="+mn-ea"/>
                <a:cs typeface="+mn-cs"/>
                <a:sym typeface="Arial"/>
              </a:rPr>
              <a:t> </a:t>
            </a:r>
            <a:r>
              <a:rPr lang="et-EE" sz="2400" dirty="0" err="1">
                <a:effectLst/>
                <a:latin typeface="+mn-lt"/>
                <a:ea typeface="+mn-ea"/>
                <a:cs typeface="+mn-cs"/>
                <a:sym typeface="Arial"/>
              </a:rPr>
              <a:t>было</a:t>
            </a:r>
            <a:r>
              <a:rPr lang="et-EE" sz="2400" dirty="0">
                <a:effectLst/>
                <a:latin typeface="+mn-lt"/>
                <a:ea typeface="+mn-ea"/>
                <a:cs typeface="+mn-cs"/>
                <a:sym typeface="Arial"/>
              </a:rPr>
              <a:t> </a:t>
            </a:r>
            <a:r>
              <a:rPr lang="et-EE" sz="2400" dirty="0" err="1">
                <a:effectLst/>
                <a:latin typeface="+mn-lt"/>
                <a:ea typeface="+mn-ea"/>
                <a:cs typeface="+mn-cs"/>
                <a:sym typeface="Arial"/>
              </a:rPr>
              <a:t>хорошо</a:t>
            </a:r>
            <a:r>
              <a:rPr lang="et-EE" sz="2400" dirty="0">
                <a:effectLst/>
                <a:latin typeface="+mn-lt"/>
                <a:ea typeface="+mn-ea"/>
                <a:cs typeface="+mn-cs"/>
                <a:sym typeface="Arial"/>
              </a:rPr>
              <a:t> </a:t>
            </a:r>
            <a:r>
              <a:rPr lang="et-EE" sz="2400" dirty="0" err="1">
                <a:effectLst/>
                <a:latin typeface="+mn-lt"/>
                <a:ea typeface="+mn-ea"/>
                <a:cs typeface="+mn-cs"/>
                <a:sym typeface="Arial"/>
              </a:rPr>
              <a:t>видно</a:t>
            </a:r>
            <a:r>
              <a:rPr lang="et-EE" sz="2400" dirty="0">
                <a:effectLst/>
                <a:latin typeface="+mn-lt"/>
                <a:ea typeface="+mn-ea"/>
                <a:cs typeface="+mn-cs"/>
                <a:sym typeface="Arial"/>
              </a:rPr>
              <a:t>, </a:t>
            </a:r>
            <a:r>
              <a:rPr lang="et-EE" sz="2400" dirty="0" err="1">
                <a:effectLst/>
                <a:latin typeface="+mn-lt"/>
                <a:ea typeface="+mn-ea"/>
                <a:cs typeface="+mn-cs"/>
                <a:sym typeface="Arial"/>
              </a:rPr>
              <a:t>как</a:t>
            </a:r>
            <a:r>
              <a:rPr lang="et-EE" sz="2400" dirty="0">
                <a:effectLst/>
                <a:latin typeface="+mn-lt"/>
                <a:ea typeface="+mn-ea"/>
                <a:cs typeface="+mn-cs"/>
                <a:sym typeface="Arial"/>
              </a:rPr>
              <a:t> </a:t>
            </a:r>
            <a:r>
              <a:rPr lang="et-EE" sz="2400" dirty="0" err="1">
                <a:effectLst/>
                <a:latin typeface="+mn-lt"/>
                <a:ea typeface="+mn-ea"/>
                <a:cs typeface="+mn-cs"/>
                <a:sym typeface="Arial"/>
              </a:rPr>
              <a:t>почищены</a:t>
            </a:r>
            <a:r>
              <a:rPr lang="et-EE" sz="2400" dirty="0">
                <a:effectLst/>
                <a:latin typeface="+mn-lt"/>
                <a:ea typeface="+mn-ea"/>
                <a:cs typeface="+mn-cs"/>
                <a:sym typeface="Arial"/>
              </a:rPr>
              <a:t> </a:t>
            </a:r>
            <a:r>
              <a:rPr lang="et-EE" sz="2400" dirty="0" err="1">
                <a:effectLst/>
                <a:latin typeface="+mn-lt"/>
                <a:ea typeface="+mn-ea"/>
                <a:cs typeface="+mn-cs"/>
                <a:sym typeface="Arial"/>
              </a:rPr>
              <a:t>зубы</a:t>
            </a:r>
            <a:r>
              <a:rPr lang="et-EE" sz="2400" dirty="0">
                <a:effectLst/>
                <a:latin typeface="+mn-lt"/>
                <a:ea typeface="+mn-ea"/>
                <a:cs typeface="+mn-cs"/>
                <a:sym typeface="Arial"/>
              </a:rPr>
              <a:t>. </a:t>
            </a:r>
            <a:r>
              <a:rPr lang="et-EE" sz="2400" dirty="0" err="1">
                <a:effectLst/>
                <a:latin typeface="+mn-lt"/>
                <a:ea typeface="+mn-ea"/>
                <a:cs typeface="+mn-cs"/>
                <a:sym typeface="Arial"/>
              </a:rPr>
              <a:t>Обычно</a:t>
            </a:r>
            <a:r>
              <a:rPr lang="et-EE" sz="2400" dirty="0">
                <a:effectLst/>
                <a:latin typeface="+mn-lt"/>
                <a:ea typeface="+mn-ea"/>
                <a:cs typeface="+mn-cs"/>
                <a:sym typeface="Arial"/>
              </a:rPr>
              <a:t> </a:t>
            </a:r>
            <a:r>
              <a:rPr lang="et-EE" sz="2400" dirty="0" err="1">
                <a:effectLst/>
                <a:latin typeface="+mn-lt"/>
                <a:ea typeface="+mn-ea"/>
                <a:cs typeface="+mn-cs"/>
                <a:sym typeface="Arial"/>
              </a:rPr>
              <a:t>зубной</a:t>
            </a:r>
            <a:r>
              <a:rPr lang="et-EE" sz="2400" dirty="0">
                <a:effectLst/>
                <a:latin typeface="+mn-lt"/>
                <a:ea typeface="+mn-ea"/>
                <a:cs typeface="+mn-cs"/>
                <a:sym typeface="Arial"/>
              </a:rPr>
              <a:t> </a:t>
            </a:r>
            <a:r>
              <a:rPr lang="et-EE" sz="2400" dirty="0" err="1">
                <a:effectLst/>
                <a:latin typeface="+mn-lt"/>
                <a:ea typeface="+mn-ea"/>
                <a:cs typeface="+mn-cs"/>
                <a:sym typeface="Arial"/>
              </a:rPr>
              <a:t>налёт</a:t>
            </a:r>
            <a:r>
              <a:rPr lang="et-EE" sz="2400" dirty="0">
                <a:effectLst/>
                <a:latin typeface="+mn-lt"/>
                <a:ea typeface="+mn-ea"/>
                <a:cs typeface="+mn-cs"/>
                <a:sym typeface="Arial"/>
              </a:rPr>
              <a:t> </a:t>
            </a:r>
            <a:r>
              <a:rPr lang="et-EE" sz="2400" dirty="0" err="1">
                <a:effectLst/>
                <a:latin typeface="+mn-lt"/>
                <a:ea typeface="+mn-ea"/>
                <a:cs typeface="+mn-cs"/>
                <a:sym typeface="Arial"/>
              </a:rPr>
              <a:t>белый</a:t>
            </a:r>
            <a:r>
              <a:rPr lang="et-EE" sz="2400" dirty="0">
                <a:effectLst/>
                <a:latin typeface="+mn-lt"/>
                <a:ea typeface="+mn-ea"/>
                <a:cs typeface="+mn-cs"/>
                <a:sym typeface="Arial"/>
              </a:rPr>
              <a:t> </a:t>
            </a:r>
            <a:r>
              <a:rPr lang="et-EE" sz="2400" dirty="0" err="1">
                <a:effectLst/>
                <a:latin typeface="+mn-lt"/>
                <a:ea typeface="+mn-ea"/>
                <a:cs typeface="+mn-cs"/>
                <a:sym typeface="Arial"/>
              </a:rPr>
              <a:t>или</a:t>
            </a:r>
            <a:r>
              <a:rPr lang="et-EE" sz="2400" dirty="0">
                <a:effectLst/>
                <a:latin typeface="+mn-lt"/>
                <a:ea typeface="+mn-ea"/>
                <a:cs typeface="+mn-cs"/>
                <a:sym typeface="Arial"/>
              </a:rPr>
              <a:t> </a:t>
            </a:r>
            <a:r>
              <a:rPr lang="et-EE" sz="2400" dirty="0" err="1">
                <a:effectLst/>
                <a:latin typeface="+mn-lt"/>
                <a:ea typeface="+mn-ea"/>
                <a:cs typeface="+mn-cs"/>
                <a:sym typeface="Arial"/>
              </a:rPr>
              <a:t>жёлтый</a:t>
            </a:r>
            <a:r>
              <a:rPr lang="et-EE" sz="2400" dirty="0">
                <a:effectLst/>
                <a:latin typeface="+mn-lt"/>
                <a:ea typeface="+mn-ea"/>
                <a:cs typeface="+mn-cs"/>
                <a:sym typeface="Arial"/>
              </a:rPr>
              <a:t>, </a:t>
            </a:r>
            <a:r>
              <a:rPr lang="et-EE" sz="2400" dirty="0" err="1">
                <a:effectLst/>
                <a:latin typeface="+mn-lt"/>
                <a:ea typeface="+mn-ea"/>
                <a:cs typeface="+mn-cs"/>
                <a:sym typeface="Arial"/>
              </a:rPr>
              <a:t>то</a:t>
            </a:r>
            <a:r>
              <a:rPr lang="et-EE" sz="2400" dirty="0">
                <a:effectLst/>
                <a:latin typeface="+mn-lt"/>
                <a:ea typeface="+mn-ea"/>
                <a:cs typeface="+mn-cs"/>
                <a:sym typeface="Arial"/>
              </a:rPr>
              <a:t> </a:t>
            </a:r>
            <a:r>
              <a:rPr lang="et-EE" sz="2400" dirty="0" err="1">
                <a:effectLst/>
                <a:latin typeface="+mn-lt"/>
                <a:ea typeface="+mn-ea"/>
                <a:cs typeface="+mn-cs"/>
                <a:sym typeface="Arial"/>
              </a:rPr>
              <a:t>есть</a:t>
            </a:r>
            <a:r>
              <a:rPr lang="et-EE" sz="2400" dirty="0">
                <a:effectLst/>
                <a:latin typeface="+mn-lt"/>
                <a:ea typeface="+mn-ea"/>
                <a:cs typeface="+mn-cs"/>
                <a:sym typeface="Arial"/>
              </a:rPr>
              <a:t> </a:t>
            </a:r>
            <a:r>
              <a:rPr lang="et-EE" sz="2400" dirty="0" err="1">
                <a:effectLst/>
                <a:latin typeface="+mn-lt"/>
                <a:ea typeface="+mn-ea"/>
                <a:cs typeface="+mn-cs"/>
                <a:sym typeface="Arial"/>
              </a:rPr>
              <a:t>такого</a:t>
            </a:r>
            <a:r>
              <a:rPr lang="et-EE" sz="2400" dirty="0">
                <a:effectLst/>
                <a:latin typeface="+mn-lt"/>
                <a:ea typeface="+mn-ea"/>
                <a:cs typeface="+mn-cs"/>
                <a:sym typeface="Arial"/>
              </a:rPr>
              <a:t> </a:t>
            </a:r>
            <a:r>
              <a:rPr lang="et-EE" sz="2400" dirty="0" err="1">
                <a:effectLst/>
                <a:latin typeface="+mn-lt"/>
                <a:ea typeface="+mn-ea"/>
                <a:cs typeface="+mn-cs"/>
                <a:sym typeface="Arial"/>
              </a:rPr>
              <a:t>же</a:t>
            </a:r>
            <a:r>
              <a:rPr lang="et-EE" sz="2400" dirty="0">
                <a:effectLst/>
                <a:latin typeface="+mn-lt"/>
                <a:ea typeface="+mn-ea"/>
                <a:cs typeface="+mn-cs"/>
                <a:sym typeface="Arial"/>
              </a:rPr>
              <a:t> </a:t>
            </a:r>
            <a:r>
              <a:rPr lang="et-EE" sz="2400" dirty="0" err="1">
                <a:effectLst/>
                <a:latin typeface="+mn-lt"/>
                <a:ea typeface="+mn-ea"/>
                <a:cs typeface="+mn-cs"/>
                <a:sym typeface="Arial"/>
              </a:rPr>
              <a:t>цвета</a:t>
            </a:r>
            <a:r>
              <a:rPr lang="et-EE" sz="2400" dirty="0">
                <a:effectLst/>
                <a:latin typeface="+mn-lt"/>
                <a:ea typeface="+mn-ea"/>
                <a:cs typeface="+mn-cs"/>
                <a:sym typeface="Arial"/>
              </a:rPr>
              <a:t> </a:t>
            </a:r>
            <a:r>
              <a:rPr lang="et-EE" sz="2400" dirty="0" err="1">
                <a:effectLst/>
                <a:latin typeface="+mn-lt"/>
                <a:ea typeface="+mn-ea"/>
                <a:cs typeface="+mn-cs"/>
                <a:sym typeface="Arial"/>
              </a:rPr>
              <a:t>как</a:t>
            </a:r>
            <a:r>
              <a:rPr lang="et-EE" sz="2400" dirty="0">
                <a:effectLst/>
                <a:latin typeface="+mn-lt"/>
                <a:ea typeface="+mn-ea"/>
                <a:cs typeface="+mn-cs"/>
                <a:sym typeface="Arial"/>
              </a:rPr>
              <a:t> </a:t>
            </a:r>
            <a:r>
              <a:rPr lang="et-EE" sz="2400" dirty="0" err="1">
                <a:effectLst/>
                <a:latin typeface="+mn-lt"/>
                <a:ea typeface="+mn-ea"/>
                <a:cs typeface="+mn-cs"/>
                <a:sym typeface="Arial"/>
              </a:rPr>
              <a:t>зубы</a:t>
            </a:r>
            <a:r>
              <a:rPr lang="et-EE" sz="2400" dirty="0">
                <a:effectLst/>
                <a:latin typeface="+mn-lt"/>
                <a:ea typeface="+mn-ea"/>
                <a:cs typeface="+mn-cs"/>
                <a:sym typeface="Arial"/>
              </a:rPr>
              <a:t>, </a:t>
            </a:r>
            <a:r>
              <a:rPr lang="et-EE" sz="2400" dirty="0" err="1">
                <a:effectLst/>
                <a:latin typeface="+mn-lt"/>
                <a:ea typeface="+mn-ea"/>
                <a:cs typeface="+mn-cs"/>
                <a:sym typeface="Arial"/>
              </a:rPr>
              <a:t>поэтому</a:t>
            </a:r>
            <a:r>
              <a:rPr lang="et-EE" sz="2400" dirty="0">
                <a:effectLst/>
                <a:latin typeface="+mn-lt"/>
                <a:ea typeface="+mn-ea"/>
                <a:cs typeface="+mn-cs"/>
                <a:sym typeface="Arial"/>
              </a:rPr>
              <a:t> </a:t>
            </a:r>
            <a:r>
              <a:rPr lang="et-EE" sz="2400" dirty="0" err="1">
                <a:effectLst/>
                <a:latin typeface="+mn-lt"/>
                <a:ea typeface="+mn-ea"/>
                <a:cs typeface="+mn-cs"/>
                <a:sym typeface="Arial"/>
              </a:rPr>
              <a:t>его</a:t>
            </a:r>
            <a:r>
              <a:rPr lang="et-EE" sz="2400" dirty="0">
                <a:effectLst/>
                <a:latin typeface="+mn-lt"/>
                <a:ea typeface="+mn-ea"/>
                <a:cs typeface="+mn-cs"/>
                <a:sym typeface="Arial"/>
              </a:rPr>
              <a:t> </a:t>
            </a:r>
            <a:r>
              <a:rPr lang="et-EE" sz="2400" dirty="0" err="1">
                <a:effectLst/>
                <a:latin typeface="+mn-lt"/>
                <a:ea typeface="+mn-ea"/>
                <a:cs typeface="+mn-cs"/>
                <a:sym typeface="Arial"/>
              </a:rPr>
              <a:t>не</a:t>
            </a:r>
            <a:r>
              <a:rPr lang="et-EE" sz="2400" dirty="0">
                <a:effectLst/>
                <a:latin typeface="+mn-lt"/>
                <a:ea typeface="+mn-ea"/>
                <a:cs typeface="+mn-cs"/>
                <a:sym typeface="Arial"/>
              </a:rPr>
              <a:t> </a:t>
            </a:r>
            <a:r>
              <a:rPr lang="et-EE" sz="2400" dirty="0" err="1">
                <a:effectLst/>
                <a:latin typeface="+mn-lt"/>
                <a:ea typeface="+mn-ea"/>
                <a:cs typeface="+mn-cs"/>
                <a:sym typeface="Arial"/>
              </a:rPr>
              <a:t>очень</a:t>
            </a:r>
            <a:r>
              <a:rPr lang="et-EE" sz="2400" dirty="0">
                <a:effectLst/>
                <a:latin typeface="+mn-lt"/>
                <a:ea typeface="+mn-ea"/>
                <a:cs typeface="+mn-cs"/>
                <a:sym typeface="Arial"/>
              </a:rPr>
              <a:t> </a:t>
            </a:r>
            <a:r>
              <a:rPr lang="et-EE" sz="2400" dirty="0" err="1">
                <a:effectLst/>
                <a:latin typeface="+mn-lt"/>
                <a:ea typeface="+mn-ea"/>
                <a:cs typeface="+mn-cs"/>
                <a:sym typeface="Arial"/>
              </a:rPr>
              <a:t>хорошо</a:t>
            </a:r>
            <a:r>
              <a:rPr lang="et-EE" sz="2400" dirty="0">
                <a:effectLst/>
                <a:latin typeface="+mn-lt"/>
                <a:ea typeface="+mn-ea"/>
                <a:cs typeface="+mn-cs"/>
                <a:sym typeface="Arial"/>
              </a:rPr>
              <a:t> </a:t>
            </a:r>
            <a:r>
              <a:rPr lang="et-EE" sz="2400" dirty="0" err="1">
                <a:effectLst/>
                <a:latin typeface="+mn-lt"/>
                <a:ea typeface="+mn-ea"/>
                <a:cs typeface="+mn-cs"/>
                <a:sym typeface="Arial"/>
              </a:rPr>
              <a:t>видно</a:t>
            </a:r>
            <a:r>
              <a:rPr lang="et-EE" sz="2400" dirty="0">
                <a:effectLst/>
                <a:latin typeface="+mn-lt"/>
                <a:ea typeface="+mn-ea"/>
                <a:cs typeface="+mn-cs"/>
                <a:sym typeface="Arial"/>
              </a:rPr>
              <a:t>.</a:t>
            </a:r>
            <a:r>
              <a:rPr lang="ru-RU" sz="2400" dirty="0">
                <a:effectLst/>
                <a:latin typeface="+mn-lt"/>
                <a:ea typeface="+mn-ea"/>
                <a:cs typeface="+mn-cs"/>
                <a:sym typeface="Arial"/>
              </a:rPr>
              <a:t> Нал</a:t>
            </a:r>
            <a:r>
              <a:rPr lang="et-EE" sz="2400" dirty="0" err="1">
                <a:effectLst/>
                <a:latin typeface="+mn-lt"/>
                <a:ea typeface="+mn-ea"/>
                <a:cs typeface="+mn-cs"/>
                <a:sym typeface="Arial"/>
              </a:rPr>
              <a:t>ё</a:t>
            </a:r>
            <a:r>
              <a:rPr lang="ru-RU" sz="2400" dirty="0">
                <a:effectLst/>
                <a:latin typeface="+mn-lt"/>
                <a:ea typeface="+mn-ea"/>
                <a:cs typeface="+mn-cs"/>
                <a:sym typeface="Arial"/>
              </a:rPr>
              <a:t>т состоит из микробов, небольшого количества остатков пищи, белков и клеток кожи. Два раза в день, утром и вечером, его надо счищать с зубов. </a:t>
            </a:r>
            <a:r>
              <a:rPr lang="et-EE" sz="2400" dirty="0" err="1">
                <a:effectLst/>
                <a:latin typeface="+mn-lt"/>
                <a:ea typeface="+mn-ea"/>
                <a:cs typeface="+mn-cs"/>
                <a:sym typeface="Arial"/>
              </a:rPr>
              <a:t>Качество</a:t>
            </a:r>
            <a:r>
              <a:rPr lang="et-EE" sz="2400" dirty="0">
                <a:effectLst/>
                <a:latin typeface="+mn-lt"/>
                <a:ea typeface="+mn-ea"/>
                <a:cs typeface="+mn-cs"/>
                <a:sym typeface="Arial"/>
              </a:rPr>
              <a:t> </a:t>
            </a:r>
            <a:r>
              <a:rPr lang="et-EE" sz="2400" dirty="0" err="1">
                <a:effectLst/>
                <a:latin typeface="+mn-lt"/>
                <a:ea typeface="+mn-ea"/>
                <a:cs typeface="+mn-cs"/>
                <a:sym typeface="Arial"/>
              </a:rPr>
              <a:t>чистки</a:t>
            </a:r>
            <a:r>
              <a:rPr lang="et-EE" sz="2400" dirty="0">
                <a:effectLst/>
                <a:latin typeface="+mn-lt"/>
                <a:ea typeface="+mn-ea"/>
                <a:cs typeface="+mn-cs"/>
                <a:sym typeface="Arial"/>
              </a:rPr>
              <a:t> </a:t>
            </a:r>
            <a:r>
              <a:rPr lang="ru-RU" sz="2400" dirty="0">
                <a:effectLst/>
                <a:latin typeface="+mn-lt"/>
                <a:ea typeface="+mn-ea"/>
                <a:cs typeface="+mn-cs"/>
                <a:sym typeface="Arial"/>
              </a:rPr>
              <a:t>з</a:t>
            </a:r>
            <a:r>
              <a:rPr lang="et-EE" sz="2400" dirty="0" err="1">
                <a:effectLst/>
                <a:latin typeface="+mn-lt"/>
                <a:ea typeface="+mn-ea"/>
                <a:cs typeface="+mn-cs"/>
                <a:sym typeface="Arial"/>
              </a:rPr>
              <a:t>убов</a:t>
            </a:r>
            <a:r>
              <a:rPr lang="et-EE" sz="2400" dirty="0">
                <a:effectLst/>
                <a:latin typeface="+mn-lt"/>
                <a:ea typeface="+mn-ea"/>
                <a:cs typeface="+mn-cs"/>
                <a:sym typeface="Arial"/>
              </a:rPr>
              <a:t> </a:t>
            </a:r>
            <a:r>
              <a:rPr lang="et-EE" sz="2400" dirty="0" err="1">
                <a:effectLst/>
                <a:latin typeface="+mn-lt"/>
                <a:ea typeface="+mn-ea"/>
                <a:cs typeface="+mn-cs"/>
                <a:sym typeface="Arial"/>
              </a:rPr>
              <a:t>можно</a:t>
            </a:r>
            <a:r>
              <a:rPr lang="et-EE" sz="2400" dirty="0">
                <a:effectLst/>
                <a:latin typeface="+mn-lt"/>
                <a:ea typeface="+mn-ea"/>
                <a:cs typeface="+mn-cs"/>
                <a:sym typeface="Arial"/>
              </a:rPr>
              <a:t> </a:t>
            </a:r>
            <a:r>
              <a:rPr lang="et-EE" sz="2400" dirty="0" err="1">
                <a:effectLst/>
                <a:latin typeface="+mn-lt"/>
                <a:ea typeface="+mn-ea"/>
                <a:cs typeface="+mn-cs"/>
                <a:sym typeface="Arial"/>
              </a:rPr>
              <a:t>проверить</a:t>
            </a:r>
            <a:r>
              <a:rPr lang="et-EE" sz="2400" dirty="0">
                <a:effectLst/>
                <a:latin typeface="+mn-lt"/>
                <a:ea typeface="+mn-ea"/>
                <a:cs typeface="+mn-cs"/>
                <a:sym typeface="Arial"/>
              </a:rPr>
              <a:t> </a:t>
            </a:r>
            <a:r>
              <a:rPr lang="et-EE" sz="2400" dirty="0" err="1">
                <a:effectLst/>
                <a:latin typeface="+mn-lt"/>
                <a:ea typeface="+mn-ea"/>
                <a:cs typeface="+mn-cs"/>
                <a:sym typeface="Arial"/>
              </a:rPr>
              <a:t>с</a:t>
            </a:r>
            <a:r>
              <a:rPr lang="et-EE" sz="2400" dirty="0">
                <a:effectLst/>
                <a:latin typeface="+mn-lt"/>
                <a:ea typeface="+mn-ea"/>
                <a:cs typeface="+mn-cs"/>
                <a:sym typeface="Arial"/>
              </a:rPr>
              <a:t> </a:t>
            </a:r>
            <a:r>
              <a:rPr lang="et-EE" sz="2400" dirty="0" err="1">
                <a:effectLst/>
                <a:latin typeface="+mn-lt"/>
                <a:ea typeface="+mn-ea"/>
                <a:cs typeface="+mn-cs"/>
                <a:sym typeface="Arial"/>
              </a:rPr>
              <a:t>помощью</a:t>
            </a:r>
            <a:r>
              <a:rPr lang="et-EE" sz="2400" dirty="0">
                <a:effectLst/>
                <a:latin typeface="+mn-lt"/>
                <a:ea typeface="+mn-ea"/>
                <a:cs typeface="+mn-cs"/>
                <a:sym typeface="Arial"/>
              </a:rPr>
              <a:t> </a:t>
            </a:r>
            <a:r>
              <a:rPr lang="et-EE" sz="2400" dirty="0" err="1">
                <a:effectLst/>
                <a:latin typeface="+mn-lt"/>
                <a:ea typeface="+mn-ea"/>
                <a:cs typeface="+mn-cs"/>
                <a:sym typeface="Arial"/>
              </a:rPr>
              <a:t>таких</a:t>
            </a:r>
            <a:r>
              <a:rPr lang="et-EE" sz="2400" dirty="0">
                <a:effectLst/>
                <a:latin typeface="+mn-lt"/>
                <a:ea typeface="+mn-ea"/>
                <a:cs typeface="+mn-cs"/>
                <a:sym typeface="Arial"/>
              </a:rPr>
              <a:t> </a:t>
            </a:r>
            <a:r>
              <a:rPr lang="et-EE" sz="2400" dirty="0" err="1">
                <a:effectLst/>
                <a:latin typeface="+mn-lt"/>
                <a:ea typeface="+mn-ea"/>
                <a:cs typeface="+mn-cs"/>
                <a:sym typeface="Arial"/>
              </a:rPr>
              <a:t>цветных</a:t>
            </a:r>
            <a:r>
              <a:rPr lang="et-EE" sz="2400" dirty="0">
                <a:effectLst/>
                <a:latin typeface="+mn-lt"/>
                <a:ea typeface="+mn-ea"/>
                <a:cs typeface="+mn-cs"/>
                <a:sym typeface="Arial"/>
              </a:rPr>
              <a:t> </a:t>
            </a:r>
            <a:r>
              <a:rPr lang="et-EE" sz="2400" dirty="0" err="1">
                <a:effectLst/>
                <a:latin typeface="+mn-lt"/>
                <a:ea typeface="+mn-ea"/>
                <a:cs typeface="+mn-cs"/>
                <a:sym typeface="Arial"/>
              </a:rPr>
              <a:t>таблеток</a:t>
            </a:r>
            <a:r>
              <a:rPr lang="et-EE" sz="2400" dirty="0">
                <a:effectLst/>
                <a:latin typeface="+mn-lt"/>
                <a:ea typeface="+mn-ea"/>
                <a:cs typeface="+mn-cs"/>
                <a:sym typeface="Arial"/>
              </a:rPr>
              <a:t>, </a:t>
            </a:r>
            <a:r>
              <a:rPr lang="et-EE" sz="2400" dirty="0" err="1">
                <a:effectLst/>
                <a:latin typeface="+mn-lt"/>
                <a:ea typeface="+mn-ea"/>
                <a:cs typeface="+mn-cs"/>
                <a:sym typeface="Arial"/>
              </a:rPr>
              <a:t>или</a:t>
            </a:r>
            <a:r>
              <a:rPr lang="et-EE" sz="2400" dirty="0">
                <a:effectLst/>
                <a:latin typeface="+mn-lt"/>
                <a:ea typeface="+mn-ea"/>
                <a:cs typeface="+mn-cs"/>
                <a:sym typeface="Arial"/>
              </a:rPr>
              <a:t>, </a:t>
            </a:r>
            <a:r>
              <a:rPr lang="et-EE" sz="2400" dirty="0" err="1">
                <a:effectLst/>
                <a:latin typeface="+mn-lt"/>
                <a:ea typeface="+mn-ea"/>
                <a:cs typeface="+mn-cs"/>
                <a:sym typeface="Arial"/>
              </a:rPr>
              <a:t>например</a:t>
            </a:r>
            <a:r>
              <a:rPr lang="et-EE" sz="2400" dirty="0">
                <a:effectLst/>
                <a:latin typeface="+mn-lt"/>
                <a:ea typeface="+mn-ea"/>
                <a:cs typeface="+mn-cs"/>
                <a:sym typeface="Arial"/>
              </a:rPr>
              <a:t>, </a:t>
            </a:r>
            <a:r>
              <a:rPr lang="et-EE" sz="2400" dirty="0" err="1">
                <a:effectLst/>
                <a:latin typeface="+mn-lt"/>
                <a:ea typeface="+mn-ea"/>
                <a:cs typeface="+mn-cs"/>
                <a:sym typeface="Arial"/>
              </a:rPr>
              <a:t>проведя</a:t>
            </a:r>
            <a:r>
              <a:rPr lang="et-EE" sz="2400" dirty="0">
                <a:effectLst/>
                <a:latin typeface="+mn-lt"/>
                <a:ea typeface="+mn-ea"/>
                <a:cs typeface="+mn-cs"/>
                <a:sym typeface="Arial"/>
              </a:rPr>
              <a:t> </a:t>
            </a:r>
            <a:r>
              <a:rPr lang="et-EE" sz="2400" dirty="0" err="1">
                <a:effectLst/>
                <a:latin typeface="+mn-lt"/>
                <a:ea typeface="+mn-ea"/>
                <a:cs typeface="+mn-cs"/>
                <a:sym typeface="Arial"/>
              </a:rPr>
              <a:t>по</a:t>
            </a:r>
            <a:r>
              <a:rPr lang="et-EE" sz="2400" dirty="0">
                <a:effectLst/>
                <a:latin typeface="+mn-lt"/>
                <a:ea typeface="+mn-ea"/>
                <a:cs typeface="+mn-cs"/>
                <a:sym typeface="Arial"/>
              </a:rPr>
              <a:t> </a:t>
            </a:r>
            <a:r>
              <a:rPr lang="et-EE" sz="2400" dirty="0" err="1">
                <a:effectLst/>
                <a:latin typeface="+mn-lt"/>
                <a:ea typeface="+mn-ea"/>
                <a:cs typeface="+mn-cs"/>
                <a:sym typeface="Arial"/>
              </a:rPr>
              <a:t>зубам</a:t>
            </a:r>
            <a:r>
              <a:rPr lang="et-EE" sz="2400" dirty="0">
                <a:effectLst/>
                <a:latin typeface="+mn-lt"/>
                <a:ea typeface="+mn-ea"/>
                <a:cs typeface="+mn-cs"/>
                <a:sym typeface="Arial"/>
              </a:rPr>
              <a:t> </a:t>
            </a:r>
            <a:r>
              <a:rPr lang="et-EE" sz="2400" dirty="0" err="1">
                <a:effectLst/>
                <a:latin typeface="+mn-lt"/>
                <a:ea typeface="+mn-ea"/>
                <a:cs typeface="+mn-cs"/>
                <a:sym typeface="Arial"/>
              </a:rPr>
              <a:t>языком</a:t>
            </a:r>
            <a:r>
              <a:rPr lang="et-EE" sz="2400" dirty="0">
                <a:effectLst/>
                <a:latin typeface="+mn-lt"/>
                <a:ea typeface="+mn-ea"/>
                <a:cs typeface="+mn-cs"/>
                <a:sym typeface="Arial"/>
              </a:rPr>
              <a:t>. </a:t>
            </a:r>
            <a:r>
              <a:rPr lang="et-EE" sz="2400" dirty="0" err="1">
                <a:effectLst/>
                <a:latin typeface="+mn-lt"/>
                <a:ea typeface="+mn-ea"/>
                <a:cs typeface="+mn-cs"/>
                <a:sym typeface="Arial"/>
              </a:rPr>
              <a:t>Чистые</a:t>
            </a:r>
            <a:r>
              <a:rPr lang="et-EE" sz="2400" dirty="0">
                <a:effectLst/>
                <a:latin typeface="+mn-lt"/>
                <a:ea typeface="+mn-ea"/>
                <a:cs typeface="+mn-cs"/>
                <a:sym typeface="Arial"/>
              </a:rPr>
              <a:t> </a:t>
            </a:r>
            <a:r>
              <a:rPr lang="et-EE" sz="2400" dirty="0" err="1">
                <a:effectLst/>
                <a:latin typeface="+mn-lt"/>
                <a:ea typeface="+mn-ea"/>
                <a:cs typeface="+mn-cs"/>
                <a:sym typeface="Arial"/>
              </a:rPr>
              <a:t>зубы</a:t>
            </a:r>
            <a:r>
              <a:rPr lang="et-EE" sz="2400" dirty="0">
                <a:effectLst/>
                <a:latin typeface="+mn-lt"/>
                <a:ea typeface="+mn-ea"/>
                <a:cs typeface="+mn-cs"/>
                <a:sym typeface="Arial"/>
              </a:rPr>
              <a:t> </a:t>
            </a:r>
            <a:r>
              <a:rPr lang="et-EE" sz="2400" dirty="0" err="1">
                <a:effectLst/>
                <a:latin typeface="+mn-lt"/>
                <a:ea typeface="+mn-ea"/>
                <a:cs typeface="+mn-cs"/>
                <a:sym typeface="Arial"/>
              </a:rPr>
              <a:t>очень</a:t>
            </a:r>
            <a:r>
              <a:rPr lang="et-EE" sz="2400" dirty="0">
                <a:effectLst/>
                <a:latin typeface="+mn-lt"/>
                <a:ea typeface="+mn-ea"/>
                <a:cs typeface="+mn-cs"/>
                <a:sym typeface="Arial"/>
              </a:rPr>
              <a:t> </a:t>
            </a:r>
            <a:r>
              <a:rPr lang="et-EE" sz="2400" dirty="0" err="1">
                <a:effectLst/>
                <a:latin typeface="+mn-lt"/>
                <a:ea typeface="+mn-ea"/>
                <a:cs typeface="+mn-cs"/>
                <a:sym typeface="Arial"/>
              </a:rPr>
              <a:t>гладкие</a:t>
            </a:r>
            <a:r>
              <a:rPr lang="et-EE" sz="2400" dirty="0">
                <a:effectLst/>
                <a:latin typeface="+mn-lt"/>
                <a:ea typeface="+mn-ea"/>
                <a:cs typeface="+mn-cs"/>
                <a:sym typeface="Arial"/>
              </a:rPr>
              <a:t>, </a:t>
            </a:r>
            <a:r>
              <a:rPr lang="et-EE" sz="2400" dirty="0" err="1">
                <a:effectLst/>
                <a:latin typeface="+mn-lt"/>
                <a:ea typeface="+mn-ea"/>
                <a:cs typeface="+mn-cs"/>
                <a:sym typeface="Arial"/>
              </a:rPr>
              <a:t>если</a:t>
            </a:r>
            <a:r>
              <a:rPr lang="et-EE" sz="2400" dirty="0">
                <a:effectLst/>
                <a:latin typeface="+mn-lt"/>
                <a:ea typeface="+mn-ea"/>
                <a:cs typeface="+mn-cs"/>
                <a:sym typeface="Arial"/>
              </a:rPr>
              <a:t> </a:t>
            </a:r>
            <a:r>
              <a:rPr lang="et-EE" sz="2400" dirty="0" err="1">
                <a:effectLst/>
                <a:latin typeface="+mn-lt"/>
                <a:ea typeface="+mn-ea"/>
                <a:cs typeface="+mn-cs"/>
                <a:sym typeface="Arial"/>
              </a:rPr>
              <a:t>ты</a:t>
            </a:r>
            <a:r>
              <a:rPr lang="et-EE" sz="2400" dirty="0">
                <a:effectLst/>
                <a:latin typeface="+mn-lt"/>
                <a:ea typeface="+mn-ea"/>
                <a:cs typeface="+mn-cs"/>
                <a:sym typeface="Arial"/>
              </a:rPr>
              <a:t> </a:t>
            </a:r>
            <a:r>
              <a:rPr lang="et-EE" sz="2400" dirty="0" err="1">
                <a:effectLst/>
                <a:latin typeface="+mn-lt"/>
                <a:ea typeface="+mn-ea"/>
                <a:cs typeface="+mn-cs"/>
                <a:sym typeface="Arial"/>
              </a:rPr>
              <a:t>чувствуешь</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зубы</a:t>
            </a:r>
            <a:r>
              <a:rPr lang="et-EE" sz="2400" dirty="0">
                <a:effectLst/>
                <a:latin typeface="+mn-lt"/>
                <a:ea typeface="+mn-ea"/>
                <a:cs typeface="+mn-cs"/>
                <a:sym typeface="Arial"/>
              </a:rPr>
              <a:t> </a:t>
            </a:r>
            <a:r>
              <a:rPr lang="et-EE" sz="2400" dirty="0" err="1">
                <a:effectLst/>
                <a:latin typeface="+mn-lt"/>
                <a:ea typeface="+mn-ea"/>
                <a:cs typeface="+mn-cs"/>
                <a:sym typeface="Arial"/>
              </a:rPr>
              <a:t>шершавые</a:t>
            </a:r>
            <a:r>
              <a:rPr lang="et-EE" sz="2400" dirty="0">
                <a:effectLst/>
                <a:latin typeface="+mn-lt"/>
                <a:ea typeface="+mn-ea"/>
                <a:cs typeface="+mn-cs"/>
                <a:sym typeface="Arial"/>
              </a:rPr>
              <a:t>, </a:t>
            </a:r>
            <a:r>
              <a:rPr lang="et-EE" sz="2400" dirty="0" err="1">
                <a:effectLst/>
                <a:latin typeface="+mn-lt"/>
                <a:ea typeface="+mn-ea"/>
                <a:cs typeface="+mn-cs"/>
                <a:sym typeface="Arial"/>
              </a:rPr>
              <a:t>значит</a:t>
            </a:r>
            <a:r>
              <a:rPr lang="et-EE" sz="2400" dirty="0">
                <a:effectLst/>
                <a:latin typeface="+mn-lt"/>
                <a:ea typeface="+mn-ea"/>
                <a:cs typeface="+mn-cs"/>
                <a:sym typeface="Arial"/>
              </a:rPr>
              <a:t> </a:t>
            </a:r>
            <a:r>
              <a:rPr lang="et-EE" sz="2400" dirty="0" err="1">
                <a:effectLst/>
                <a:latin typeface="+mn-lt"/>
                <a:ea typeface="+mn-ea"/>
                <a:cs typeface="+mn-cs"/>
                <a:sym typeface="Arial"/>
              </a:rPr>
              <a:t>ты</a:t>
            </a:r>
            <a:r>
              <a:rPr lang="et-EE" sz="2400" dirty="0">
                <a:effectLst/>
                <a:latin typeface="+mn-lt"/>
                <a:ea typeface="+mn-ea"/>
                <a:cs typeface="+mn-cs"/>
                <a:sym typeface="Arial"/>
              </a:rPr>
              <a:t> </a:t>
            </a:r>
            <a:r>
              <a:rPr lang="et-EE" sz="2400" dirty="0" err="1">
                <a:effectLst/>
                <a:latin typeface="+mn-lt"/>
                <a:ea typeface="+mn-ea"/>
                <a:cs typeface="+mn-cs"/>
                <a:sym typeface="Arial"/>
              </a:rPr>
              <a:t>плохо</a:t>
            </a:r>
            <a:r>
              <a:rPr lang="et-EE" sz="2400" dirty="0">
                <a:effectLst/>
                <a:latin typeface="+mn-lt"/>
                <a:ea typeface="+mn-ea"/>
                <a:cs typeface="+mn-cs"/>
                <a:sym typeface="Arial"/>
              </a:rPr>
              <a:t> </a:t>
            </a:r>
            <a:r>
              <a:rPr lang="et-EE" sz="2400" dirty="0" err="1">
                <a:effectLst/>
                <a:latin typeface="+mn-lt"/>
                <a:ea typeface="+mn-ea"/>
                <a:cs typeface="+mn-cs"/>
                <a:sym typeface="Arial"/>
              </a:rPr>
              <a:t>их</a:t>
            </a:r>
            <a:r>
              <a:rPr lang="et-EE" sz="2400" dirty="0">
                <a:effectLst/>
                <a:latin typeface="+mn-lt"/>
                <a:ea typeface="+mn-ea"/>
                <a:cs typeface="+mn-cs"/>
                <a:sym typeface="Arial"/>
              </a:rPr>
              <a:t> </a:t>
            </a:r>
            <a:r>
              <a:rPr lang="et-EE" sz="2400" dirty="0" err="1">
                <a:effectLst/>
                <a:latin typeface="+mn-lt"/>
                <a:ea typeface="+mn-ea"/>
                <a:cs typeface="+mn-cs"/>
                <a:sym typeface="Arial"/>
              </a:rPr>
              <a:t>почистил</a:t>
            </a:r>
            <a:r>
              <a:rPr lang="et-EE" sz="2400" dirty="0">
                <a:effectLst/>
                <a:latin typeface="+mn-lt"/>
                <a:ea typeface="+mn-ea"/>
                <a:cs typeface="+mn-cs"/>
                <a:sym typeface="Arial"/>
              </a:rPr>
              <a:t> </a:t>
            </a:r>
            <a:r>
              <a:rPr lang="et-EE" sz="2400" dirty="0" err="1">
                <a:effectLst/>
                <a:latin typeface="+mn-lt"/>
                <a:ea typeface="+mn-ea"/>
                <a:cs typeface="+mn-cs"/>
                <a:sym typeface="Arial"/>
              </a:rPr>
              <a:t>вчера</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сегодня</a:t>
            </a:r>
            <a:r>
              <a:rPr lang="et-EE" sz="2400" dirty="0">
                <a:effectLst/>
                <a:latin typeface="+mn-lt"/>
                <a:ea typeface="+mn-ea"/>
                <a:cs typeface="+mn-cs"/>
                <a:sym typeface="Arial"/>
              </a:rPr>
              <a:t>.</a:t>
            </a:r>
            <a:endParaRPr lang="en-US" sz="2400" dirty="0">
              <a:effectLst/>
              <a:latin typeface="+mn-lt"/>
              <a:ea typeface="+mn-ea"/>
              <a:cs typeface="+mn-cs"/>
              <a:sym typeface="Arial"/>
            </a:endParaRPr>
          </a:p>
          <a:p>
            <a:r>
              <a:rPr lang="et-EE" sz="2400" dirty="0" err="1">
                <a:effectLst/>
                <a:latin typeface="+mn-lt"/>
                <a:ea typeface="+mn-ea"/>
                <a:cs typeface="+mn-cs"/>
                <a:sym typeface="Arial"/>
              </a:rPr>
              <a:t>Зачем</a:t>
            </a:r>
            <a:r>
              <a:rPr lang="et-EE" sz="2400" dirty="0">
                <a:effectLst/>
                <a:latin typeface="+mn-lt"/>
                <a:ea typeface="+mn-ea"/>
                <a:cs typeface="+mn-cs"/>
                <a:sym typeface="Arial"/>
              </a:rPr>
              <a:t> </a:t>
            </a:r>
            <a:r>
              <a:rPr lang="et-EE" sz="2400" dirty="0" err="1">
                <a:effectLst/>
                <a:latin typeface="+mn-lt"/>
                <a:ea typeface="+mn-ea"/>
                <a:cs typeface="+mn-cs"/>
                <a:sym typeface="Arial"/>
              </a:rPr>
              <a:t>вообще</a:t>
            </a:r>
            <a:r>
              <a:rPr lang="et-EE" sz="2400" dirty="0">
                <a:effectLst/>
                <a:latin typeface="+mn-lt"/>
                <a:ea typeface="+mn-ea"/>
                <a:cs typeface="+mn-cs"/>
                <a:sym typeface="Arial"/>
              </a:rPr>
              <a:t> </a:t>
            </a:r>
            <a:r>
              <a:rPr lang="et-EE" sz="2400" dirty="0" err="1">
                <a:effectLst/>
                <a:latin typeface="+mn-lt"/>
                <a:ea typeface="+mn-ea"/>
                <a:cs typeface="+mn-cs"/>
                <a:sym typeface="Arial"/>
              </a:rPr>
              <a:t>нужно</a:t>
            </a:r>
            <a:r>
              <a:rPr lang="et-EE" sz="2400" dirty="0">
                <a:effectLst/>
                <a:latin typeface="+mn-lt"/>
                <a:ea typeface="+mn-ea"/>
                <a:cs typeface="+mn-cs"/>
                <a:sym typeface="Arial"/>
              </a:rPr>
              <a:t> </a:t>
            </a:r>
            <a:r>
              <a:rPr lang="et-EE" sz="2400" dirty="0" err="1">
                <a:effectLst/>
                <a:latin typeface="+mn-lt"/>
                <a:ea typeface="+mn-ea"/>
                <a:cs typeface="+mn-cs"/>
                <a:sym typeface="Arial"/>
              </a:rPr>
              <a:t>чистить</a:t>
            </a:r>
            <a:r>
              <a:rPr lang="et-EE" sz="2400" dirty="0">
                <a:effectLst/>
                <a:latin typeface="+mn-lt"/>
                <a:ea typeface="+mn-ea"/>
                <a:cs typeface="+mn-cs"/>
                <a:sym typeface="Arial"/>
              </a:rPr>
              <a:t> </a:t>
            </a:r>
            <a:r>
              <a:rPr lang="et-EE" sz="2400" dirty="0" err="1">
                <a:effectLst/>
                <a:latin typeface="+mn-lt"/>
                <a:ea typeface="+mn-ea"/>
                <a:cs typeface="+mn-cs"/>
                <a:sym typeface="Arial"/>
              </a:rPr>
              <a:t>зубы</a:t>
            </a:r>
            <a:r>
              <a:rPr lang="et-EE" sz="2400" dirty="0">
                <a:effectLst/>
                <a:latin typeface="+mn-lt"/>
                <a:ea typeface="+mn-ea"/>
                <a:cs typeface="+mn-cs"/>
                <a:sym typeface="Arial"/>
              </a:rPr>
              <a:t>, </a:t>
            </a:r>
            <a:r>
              <a:rPr lang="et-EE" sz="2400" dirty="0" err="1">
                <a:effectLst/>
                <a:latin typeface="+mn-lt"/>
                <a:ea typeface="+mn-ea"/>
                <a:cs typeface="+mn-cs"/>
                <a:sym typeface="Arial"/>
              </a:rPr>
              <a:t>если</a:t>
            </a:r>
            <a:r>
              <a:rPr lang="et-EE" sz="2400" dirty="0">
                <a:effectLst/>
                <a:latin typeface="+mn-lt"/>
                <a:ea typeface="+mn-ea"/>
                <a:cs typeface="+mn-cs"/>
                <a:sym typeface="Arial"/>
              </a:rPr>
              <a:t> </a:t>
            </a:r>
            <a:r>
              <a:rPr lang="et-EE" sz="2400" dirty="0" err="1">
                <a:effectLst/>
                <a:latin typeface="+mn-lt"/>
                <a:ea typeface="+mn-ea"/>
                <a:cs typeface="+mn-cs"/>
                <a:sym typeface="Arial"/>
              </a:rPr>
              <a:t>мы</a:t>
            </a:r>
            <a:r>
              <a:rPr lang="et-EE" sz="2400" dirty="0">
                <a:effectLst/>
                <a:latin typeface="+mn-lt"/>
                <a:ea typeface="+mn-ea"/>
                <a:cs typeface="+mn-cs"/>
                <a:sym typeface="Arial"/>
              </a:rPr>
              <a:t> </a:t>
            </a:r>
            <a:r>
              <a:rPr lang="et-EE" sz="2400" dirty="0" err="1">
                <a:effectLst/>
                <a:latin typeface="+mn-lt"/>
                <a:ea typeface="+mn-ea"/>
                <a:cs typeface="+mn-cs"/>
                <a:sym typeface="Arial"/>
              </a:rPr>
              <a:t>только</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говорили</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дырки</a:t>
            </a:r>
            <a:r>
              <a:rPr lang="et-EE" sz="2400" dirty="0">
                <a:effectLst/>
                <a:latin typeface="+mn-lt"/>
                <a:ea typeface="+mn-ea"/>
                <a:cs typeface="+mn-cs"/>
                <a:sym typeface="Arial"/>
              </a:rPr>
              <a:t> </a:t>
            </a:r>
            <a:r>
              <a:rPr lang="et-EE" sz="2400" dirty="0" err="1">
                <a:effectLst/>
                <a:latin typeface="+mn-lt"/>
                <a:ea typeface="+mn-ea"/>
                <a:cs typeface="+mn-cs"/>
                <a:sym typeface="Arial"/>
              </a:rPr>
              <a:t>в</a:t>
            </a:r>
            <a:r>
              <a:rPr lang="et-EE" sz="2400" dirty="0">
                <a:effectLst/>
                <a:latin typeface="+mn-lt"/>
                <a:ea typeface="+mn-ea"/>
                <a:cs typeface="+mn-cs"/>
                <a:sym typeface="Arial"/>
              </a:rPr>
              <a:t> </a:t>
            </a:r>
            <a:r>
              <a:rPr lang="et-EE" sz="2400" dirty="0" err="1">
                <a:effectLst/>
                <a:latin typeface="+mn-lt"/>
                <a:ea typeface="+mn-ea"/>
                <a:cs typeface="+mn-cs"/>
                <a:sym typeface="Arial"/>
              </a:rPr>
              <a:t>зубах</a:t>
            </a:r>
            <a:r>
              <a:rPr lang="et-EE" sz="2400" dirty="0">
                <a:effectLst/>
                <a:latin typeface="+mn-lt"/>
                <a:ea typeface="+mn-ea"/>
                <a:cs typeface="+mn-cs"/>
                <a:sym typeface="Arial"/>
              </a:rPr>
              <a:t> </a:t>
            </a:r>
            <a:r>
              <a:rPr lang="et-EE" sz="2400" dirty="0" err="1">
                <a:effectLst/>
                <a:latin typeface="+mn-lt"/>
                <a:ea typeface="+mn-ea"/>
                <a:cs typeface="+mn-cs"/>
                <a:sym typeface="Arial"/>
              </a:rPr>
              <a:t>появляются</a:t>
            </a:r>
            <a:r>
              <a:rPr lang="et-EE" sz="2400" dirty="0">
                <a:effectLst/>
                <a:latin typeface="+mn-lt"/>
                <a:ea typeface="+mn-ea"/>
                <a:cs typeface="+mn-cs"/>
                <a:sym typeface="Arial"/>
              </a:rPr>
              <a:t> </a:t>
            </a:r>
            <a:r>
              <a:rPr lang="et-EE" sz="2400" dirty="0" err="1">
                <a:effectLst/>
                <a:latin typeface="+mn-lt"/>
                <a:ea typeface="+mn-ea"/>
                <a:cs typeface="+mn-cs"/>
                <a:sym typeface="Arial"/>
              </a:rPr>
              <a:t>от</a:t>
            </a:r>
            <a:r>
              <a:rPr lang="et-EE" sz="2400" dirty="0">
                <a:effectLst/>
                <a:latin typeface="+mn-lt"/>
                <a:ea typeface="+mn-ea"/>
                <a:cs typeface="+mn-cs"/>
                <a:sym typeface="Arial"/>
              </a:rPr>
              <a:t> </a:t>
            </a:r>
            <a:r>
              <a:rPr lang="et-EE" sz="2400" dirty="0" err="1">
                <a:effectLst/>
                <a:latin typeface="+mn-lt"/>
                <a:ea typeface="+mn-ea"/>
                <a:cs typeface="+mn-cs"/>
                <a:sym typeface="Arial"/>
              </a:rPr>
              <a:t>того</a:t>
            </a:r>
            <a:r>
              <a:rPr lang="ru-RU" sz="2400" dirty="0">
                <a:effectLst/>
                <a:latin typeface="+mn-lt"/>
                <a:ea typeface="+mn-ea"/>
                <a:cs typeface="+mn-cs"/>
                <a:sym typeface="Arial"/>
              </a:rPr>
              <a:t>,</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мы</a:t>
            </a:r>
            <a:r>
              <a:rPr lang="et-EE" sz="2400" dirty="0">
                <a:effectLst/>
                <a:latin typeface="+mn-lt"/>
                <a:ea typeface="+mn-ea"/>
                <a:cs typeface="+mn-cs"/>
                <a:sym typeface="Arial"/>
              </a:rPr>
              <a:t> </a:t>
            </a:r>
            <a:r>
              <a:rPr lang="et-EE" sz="2400" dirty="0" err="1">
                <a:effectLst/>
                <a:latin typeface="+mn-lt"/>
                <a:ea typeface="+mn-ea"/>
                <a:cs typeface="+mn-cs"/>
                <a:sym typeface="Arial"/>
              </a:rPr>
              <a:t>часто</a:t>
            </a:r>
            <a:r>
              <a:rPr lang="et-EE" sz="2400" dirty="0">
                <a:effectLst/>
                <a:latin typeface="+mn-lt"/>
                <a:ea typeface="+mn-ea"/>
                <a:cs typeface="+mn-cs"/>
                <a:sym typeface="Arial"/>
              </a:rPr>
              <a:t> </a:t>
            </a:r>
            <a:r>
              <a:rPr lang="et-EE" sz="2400" dirty="0" err="1">
                <a:effectLst/>
                <a:latin typeface="+mn-lt"/>
                <a:ea typeface="+mn-ea"/>
                <a:cs typeface="+mn-cs"/>
                <a:sym typeface="Arial"/>
              </a:rPr>
              <a:t>едим</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пьём</a:t>
            </a:r>
            <a:r>
              <a:rPr lang="et-EE" sz="2400" dirty="0">
                <a:effectLst/>
                <a:latin typeface="+mn-lt"/>
                <a:ea typeface="+mn-ea"/>
                <a:cs typeface="+mn-cs"/>
                <a:sym typeface="Arial"/>
              </a:rPr>
              <a:t>?</a:t>
            </a:r>
            <a:endParaRPr lang="en-US" sz="2400" dirty="0">
              <a:effectLst/>
              <a:latin typeface="+mn-lt"/>
              <a:ea typeface="+mn-ea"/>
              <a:cs typeface="+mn-cs"/>
              <a:sym typeface="Arial"/>
            </a:endParaRPr>
          </a:p>
          <a:p>
            <a:r>
              <a:rPr lang="et-EE" sz="2400" dirty="0" err="1">
                <a:effectLst/>
                <a:latin typeface="+mn-lt"/>
                <a:ea typeface="+mn-ea"/>
                <a:cs typeface="+mn-cs"/>
                <a:sym typeface="Arial"/>
              </a:rPr>
              <a:t>Во-первых</a:t>
            </a:r>
            <a:r>
              <a:rPr lang="et-EE" sz="2400" dirty="0">
                <a:effectLst/>
                <a:latin typeface="+mn-lt"/>
                <a:ea typeface="+mn-ea"/>
                <a:cs typeface="+mn-cs"/>
                <a:sym typeface="Arial"/>
              </a:rPr>
              <a:t>, </a:t>
            </a:r>
            <a:r>
              <a:rPr lang="et-EE" sz="2400" dirty="0" err="1">
                <a:effectLst/>
                <a:latin typeface="+mn-lt"/>
                <a:ea typeface="+mn-ea"/>
                <a:cs typeface="+mn-cs"/>
                <a:sym typeface="Arial"/>
              </a:rPr>
              <a:t>в</a:t>
            </a:r>
            <a:r>
              <a:rPr lang="et-EE" sz="2400" dirty="0">
                <a:effectLst/>
                <a:latin typeface="+mn-lt"/>
                <a:ea typeface="+mn-ea"/>
                <a:cs typeface="+mn-cs"/>
                <a:sym typeface="Arial"/>
              </a:rPr>
              <a:t> </a:t>
            </a:r>
            <a:r>
              <a:rPr lang="et-EE" sz="2400" dirty="0" err="1">
                <a:effectLst/>
                <a:latin typeface="+mn-lt"/>
                <a:ea typeface="+mn-ea"/>
                <a:cs typeface="+mn-cs"/>
                <a:sym typeface="Arial"/>
              </a:rPr>
              <a:t>толстом</a:t>
            </a:r>
            <a:r>
              <a:rPr lang="et-EE" sz="2400" dirty="0">
                <a:effectLst/>
                <a:latin typeface="+mn-lt"/>
                <a:ea typeface="+mn-ea"/>
                <a:cs typeface="+mn-cs"/>
                <a:sym typeface="Arial"/>
              </a:rPr>
              <a:t> </a:t>
            </a:r>
            <a:r>
              <a:rPr lang="et-EE" sz="2400" dirty="0" err="1">
                <a:effectLst/>
                <a:latin typeface="+mn-lt"/>
                <a:ea typeface="+mn-ea"/>
                <a:cs typeface="+mn-cs"/>
                <a:sym typeface="Arial"/>
              </a:rPr>
              <a:t>слое</a:t>
            </a:r>
            <a:r>
              <a:rPr lang="et-EE" sz="2400" dirty="0">
                <a:effectLst/>
                <a:latin typeface="+mn-lt"/>
                <a:ea typeface="+mn-ea"/>
                <a:cs typeface="+mn-cs"/>
                <a:sym typeface="Arial"/>
              </a:rPr>
              <a:t> </a:t>
            </a:r>
            <a:r>
              <a:rPr lang="et-EE" sz="2400" dirty="0" err="1">
                <a:effectLst/>
                <a:latin typeface="+mn-lt"/>
                <a:ea typeface="+mn-ea"/>
                <a:cs typeface="+mn-cs"/>
                <a:sym typeface="Arial"/>
              </a:rPr>
              <a:t>налёта</a:t>
            </a:r>
            <a:r>
              <a:rPr lang="et-EE" sz="2400" dirty="0">
                <a:effectLst/>
                <a:latin typeface="+mn-lt"/>
                <a:ea typeface="+mn-ea"/>
                <a:cs typeface="+mn-cs"/>
                <a:sym typeface="Arial"/>
              </a:rPr>
              <a:t> </a:t>
            </a:r>
            <a:r>
              <a:rPr lang="et-EE" sz="2400" dirty="0" err="1">
                <a:effectLst/>
                <a:latin typeface="+mn-lt"/>
                <a:ea typeface="+mn-ea"/>
                <a:cs typeface="+mn-cs"/>
                <a:sym typeface="Arial"/>
              </a:rPr>
              <a:t>кислотная</a:t>
            </a:r>
            <a:r>
              <a:rPr lang="et-EE" sz="2400" dirty="0">
                <a:effectLst/>
                <a:latin typeface="+mn-lt"/>
                <a:ea typeface="+mn-ea"/>
                <a:cs typeface="+mn-cs"/>
                <a:sym typeface="Arial"/>
              </a:rPr>
              <a:t> </a:t>
            </a:r>
            <a:r>
              <a:rPr lang="et-EE" sz="2400" dirty="0" err="1">
                <a:effectLst/>
                <a:latin typeface="+mn-lt"/>
                <a:ea typeface="+mn-ea"/>
                <a:cs typeface="+mn-cs"/>
                <a:sym typeface="Arial"/>
              </a:rPr>
              <a:t>атака</a:t>
            </a:r>
            <a:r>
              <a:rPr lang="et-EE" sz="2400" dirty="0">
                <a:effectLst/>
                <a:latin typeface="+mn-lt"/>
                <a:ea typeface="+mn-ea"/>
                <a:cs typeface="+mn-cs"/>
                <a:sym typeface="Arial"/>
              </a:rPr>
              <a:t> </a:t>
            </a:r>
            <a:r>
              <a:rPr lang="et-EE" sz="2400" dirty="0" err="1">
                <a:effectLst/>
                <a:latin typeface="+mn-lt"/>
                <a:ea typeface="+mn-ea"/>
                <a:cs typeface="+mn-cs"/>
                <a:sym typeface="Arial"/>
              </a:rPr>
              <a:t>продолжается</a:t>
            </a:r>
            <a:r>
              <a:rPr lang="et-EE" sz="2400" dirty="0">
                <a:effectLst/>
                <a:latin typeface="+mn-lt"/>
                <a:ea typeface="+mn-ea"/>
                <a:cs typeface="+mn-cs"/>
                <a:sym typeface="Arial"/>
              </a:rPr>
              <a:t> </a:t>
            </a:r>
            <a:r>
              <a:rPr lang="et-EE" sz="2400" dirty="0" err="1">
                <a:effectLst/>
                <a:latin typeface="+mn-lt"/>
                <a:ea typeface="+mn-ea"/>
                <a:cs typeface="+mn-cs"/>
                <a:sym typeface="Arial"/>
              </a:rPr>
              <a:t>очень</a:t>
            </a:r>
            <a:r>
              <a:rPr lang="et-EE" sz="2400" dirty="0">
                <a:effectLst/>
                <a:latin typeface="+mn-lt"/>
                <a:ea typeface="+mn-ea"/>
                <a:cs typeface="+mn-cs"/>
                <a:sym typeface="Arial"/>
              </a:rPr>
              <a:t> </a:t>
            </a:r>
            <a:r>
              <a:rPr lang="et-EE" sz="2400" dirty="0" err="1">
                <a:effectLst/>
                <a:latin typeface="+mn-lt"/>
                <a:ea typeface="+mn-ea"/>
                <a:cs typeface="+mn-cs"/>
                <a:sym typeface="Arial"/>
              </a:rPr>
              <a:t>долго</a:t>
            </a:r>
            <a:r>
              <a:rPr lang="et-EE" sz="2400" dirty="0">
                <a:effectLst/>
                <a:latin typeface="+mn-lt"/>
                <a:ea typeface="+mn-ea"/>
                <a:cs typeface="+mn-cs"/>
                <a:sym typeface="Arial"/>
              </a:rPr>
              <a:t> </a:t>
            </a:r>
            <a:r>
              <a:rPr lang="ru-RU" sz="2400" dirty="0">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зуб</a:t>
            </a:r>
            <a:r>
              <a:rPr lang="et-EE" sz="2400" dirty="0">
                <a:effectLst/>
                <a:latin typeface="+mn-lt"/>
                <a:ea typeface="+mn-ea"/>
                <a:cs typeface="+mn-cs"/>
                <a:sym typeface="Arial"/>
              </a:rPr>
              <a:t> </a:t>
            </a:r>
            <a:r>
              <a:rPr lang="et-EE" sz="2400" dirty="0" err="1">
                <a:effectLst/>
                <a:latin typeface="+mn-lt"/>
                <a:ea typeface="+mn-ea"/>
                <a:cs typeface="+mn-cs"/>
                <a:sym typeface="Arial"/>
              </a:rPr>
              <a:t>становится</a:t>
            </a:r>
            <a:r>
              <a:rPr lang="et-EE" sz="2400" dirty="0">
                <a:effectLst/>
                <a:latin typeface="+mn-lt"/>
                <a:ea typeface="+mn-ea"/>
                <a:cs typeface="+mn-cs"/>
                <a:sym typeface="Arial"/>
              </a:rPr>
              <a:t> </a:t>
            </a:r>
            <a:r>
              <a:rPr lang="et-EE" sz="2400" dirty="0" err="1">
                <a:effectLst/>
                <a:latin typeface="+mn-lt"/>
                <a:ea typeface="+mn-ea"/>
                <a:cs typeface="+mn-cs"/>
                <a:sym typeface="Arial"/>
              </a:rPr>
              <a:t>хрупким</a:t>
            </a:r>
            <a:r>
              <a:rPr lang="et-EE" sz="2400" dirty="0">
                <a:effectLst/>
                <a:latin typeface="+mn-lt"/>
                <a:ea typeface="+mn-ea"/>
                <a:cs typeface="+mn-cs"/>
                <a:sym typeface="Arial"/>
              </a:rPr>
              <a:t>.</a:t>
            </a:r>
            <a:endParaRPr lang="en-US" sz="2400" dirty="0">
              <a:effectLst/>
              <a:latin typeface="+mn-lt"/>
              <a:ea typeface="+mn-ea"/>
              <a:cs typeface="+mn-cs"/>
              <a:sym typeface="Arial"/>
            </a:endParaRPr>
          </a:p>
          <a:p>
            <a:r>
              <a:rPr lang="et-EE" sz="2400" dirty="0" err="1">
                <a:effectLst/>
                <a:latin typeface="+mn-lt"/>
                <a:ea typeface="+mn-ea"/>
                <a:cs typeface="+mn-cs"/>
                <a:sym typeface="Arial"/>
              </a:rPr>
              <a:t>Во-вторых</a:t>
            </a:r>
            <a:r>
              <a:rPr lang="et-EE" sz="2400" dirty="0">
                <a:effectLst/>
                <a:latin typeface="+mn-lt"/>
                <a:ea typeface="+mn-ea"/>
                <a:cs typeface="+mn-cs"/>
                <a:sym typeface="Arial"/>
              </a:rPr>
              <a:t>, </a:t>
            </a:r>
            <a:r>
              <a:rPr lang="et-EE" sz="2400" dirty="0" err="1">
                <a:effectLst/>
                <a:latin typeface="+mn-lt"/>
                <a:ea typeface="+mn-ea"/>
                <a:cs typeface="+mn-cs"/>
                <a:sym typeface="Arial"/>
              </a:rPr>
              <a:t>если</a:t>
            </a:r>
            <a:r>
              <a:rPr lang="et-EE" sz="2400" dirty="0">
                <a:effectLst/>
                <a:latin typeface="+mn-lt"/>
                <a:ea typeface="+mn-ea"/>
                <a:cs typeface="+mn-cs"/>
                <a:sym typeface="Arial"/>
              </a:rPr>
              <a:t> </a:t>
            </a:r>
            <a:r>
              <a:rPr lang="et-EE" sz="2400" dirty="0" err="1">
                <a:effectLst/>
                <a:latin typeface="+mn-lt"/>
                <a:ea typeface="+mn-ea"/>
                <a:cs typeface="+mn-cs"/>
                <a:sym typeface="Arial"/>
              </a:rPr>
              <a:t>зуб</a:t>
            </a:r>
            <a:r>
              <a:rPr lang="et-EE" sz="2400" dirty="0">
                <a:effectLst/>
                <a:latin typeface="+mn-lt"/>
                <a:ea typeface="+mn-ea"/>
                <a:cs typeface="+mn-cs"/>
                <a:sym typeface="Arial"/>
              </a:rPr>
              <a:t> </a:t>
            </a:r>
            <a:r>
              <a:rPr lang="et-EE" sz="2400" dirty="0" err="1">
                <a:effectLst/>
                <a:latin typeface="+mn-lt"/>
                <a:ea typeface="+mn-ea"/>
                <a:cs typeface="+mn-cs"/>
                <a:sym typeface="Arial"/>
              </a:rPr>
              <a:t>покрыт</a:t>
            </a:r>
            <a:r>
              <a:rPr lang="et-EE" sz="2400" dirty="0">
                <a:effectLst/>
                <a:latin typeface="+mn-lt"/>
                <a:ea typeface="+mn-ea"/>
                <a:cs typeface="+mn-cs"/>
                <a:sym typeface="Arial"/>
              </a:rPr>
              <a:t> </a:t>
            </a:r>
            <a:r>
              <a:rPr lang="et-EE" sz="2400" dirty="0" err="1">
                <a:effectLst/>
                <a:latin typeface="+mn-lt"/>
                <a:ea typeface="+mn-ea"/>
                <a:cs typeface="+mn-cs"/>
                <a:sym typeface="Arial"/>
              </a:rPr>
              <a:t>толстым</a:t>
            </a:r>
            <a:r>
              <a:rPr lang="et-EE" sz="2400" dirty="0">
                <a:effectLst/>
                <a:latin typeface="+mn-lt"/>
                <a:ea typeface="+mn-ea"/>
                <a:cs typeface="+mn-cs"/>
                <a:sym typeface="Arial"/>
              </a:rPr>
              <a:t> </a:t>
            </a:r>
            <a:r>
              <a:rPr lang="et-EE" sz="2400" dirty="0" err="1">
                <a:effectLst/>
                <a:latin typeface="+mn-lt"/>
                <a:ea typeface="+mn-ea"/>
                <a:cs typeface="+mn-cs"/>
                <a:sym typeface="Arial"/>
              </a:rPr>
              <a:t>слоем</a:t>
            </a:r>
            <a:r>
              <a:rPr lang="et-EE" sz="2400" dirty="0">
                <a:effectLst/>
                <a:latin typeface="+mn-lt"/>
                <a:ea typeface="+mn-ea"/>
                <a:cs typeface="+mn-cs"/>
                <a:sym typeface="Arial"/>
              </a:rPr>
              <a:t> </a:t>
            </a:r>
            <a:r>
              <a:rPr lang="et-EE" sz="2400" dirty="0" err="1">
                <a:effectLst/>
                <a:latin typeface="+mn-lt"/>
                <a:ea typeface="+mn-ea"/>
                <a:cs typeface="+mn-cs"/>
                <a:sym typeface="Arial"/>
              </a:rPr>
              <a:t>налёта</a:t>
            </a:r>
            <a:r>
              <a:rPr lang="et-EE" sz="2400" dirty="0">
                <a:effectLst/>
                <a:latin typeface="+mn-lt"/>
                <a:ea typeface="+mn-ea"/>
                <a:cs typeface="+mn-cs"/>
                <a:sym typeface="Arial"/>
              </a:rPr>
              <a:t>, </a:t>
            </a:r>
            <a:r>
              <a:rPr lang="et-EE" sz="2400" dirty="0" err="1">
                <a:effectLst/>
                <a:latin typeface="+mn-lt"/>
                <a:ea typeface="+mn-ea"/>
                <a:cs typeface="+mn-cs"/>
                <a:sym typeface="Arial"/>
              </a:rPr>
              <a:t>слюна</a:t>
            </a:r>
            <a:r>
              <a:rPr lang="et-EE" sz="2400" dirty="0">
                <a:effectLst/>
                <a:latin typeface="+mn-lt"/>
                <a:ea typeface="+mn-ea"/>
                <a:cs typeface="+mn-cs"/>
                <a:sym typeface="Arial"/>
              </a:rPr>
              <a:t> </a:t>
            </a:r>
            <a:r>
              <a:rPr lang="et-EE" sz="2400" dirty="0" err="1">
                <a:effectLst/>
                <a:latin typeface="+mn-lt"/>
                <a:ea typeface="+mn-ea"/>
                <a:cs typeface="+mn-cs"/>
                <a:sym typeface="Arial"/>
              </a:rPr>
              <a:t>не</a:t>
            </a:r>
            <a:r>
              <a:rPr lang="et-EE" sz="2400" dirty="0">
                <a:effectLst/>
                <a:latin typeface="+mn-lt"/>
                <a:ea typeface="+mn-ea"/>
                <a:cs typeface="+mn-cs"/>
                <a:sym typeface="Arial"/>
              </a:rPr>
              <a:t> </a:t>
            </a:r>
            <a:r>
              <a:rPr lang="et-EE" sz="2400" dirty="0" err="1">
                <a:effectLst/>
                <a:latin typeface="+mn-lt"/>
                <a:ea typeface="+mn-ea"/>
                <a:cs typeface="+mn-cs"/>
                <a:sym typeface="Arial"/>
              </a:rPr>
              <a:t>может</a:t>
            </a:r>
            <a:r>
              <a:rPr lang="et-EE" sz="2400" dirty="0">
                <a:effectLst/>
                <a:latin typeface="+mn-lt"/>
                <a:ea typeface="+mn-ea"/>
                <a:cs typeface="+mn-cs"/>
                <a:sym typeface="Arial"/>
              </a:rPr>
              <a:t> </a:t>
            </a:r>
            <a:r>
              <a:rPr lang="et-EE" sz="2400" dirty="0" err="1">
                <a:effectLst/>
                <a:latin typeface="+mn-lt"/>
                <a:ea typeface="+mn-ea"/>
                <a:cs typeface="+mn-cs"/>
                <a:sym typeface="Arial"/>
              </a:rPr>
              <a:t>его</a:t>
            </a:r>
            <a:r>
              <a:rPr lang="et-EE" sz="2400" dirty="0">
                <a:effectLst/>
                <a:latin typeface="+mn-lt"/>
                <a:ea typeface="+mn-ea"/>
                <a:cs typeface="+mn-cs"/>
                <a:sym typeface="Arial"/>
              </a:rPr>
              <a:t> </a:t>
            </a:r>
            <a:r>
              <a:rPr lang="et-EE" sz="2400" dirty="0" err="1">
                <a:effectLst/>
                <a:latin typeface="+mn-lt"/>
                <a:ea typeface="+mn-ea"/>
                <a:cs typeface="+mn-cs"/>
                <a:sym typeface="Arial"/>
              </a:rPr>
              <a:t>защитить</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вернуть</a:t>
            </a:r>
            <a:r>
              <a:rPr lang="et-EE" sz="2400" dirty="0">
                <a:effectLst/>
                <a:latin typeface="+mn-lt"/>
                <a:ea typeface="+mn-ea"/>
                <a:cs typeface="+mn-cs"/>
                <a:sym typeface="Arial"/>
              </a:rPr>
              <a:t> </a:t>
            </a:r>
            <a:r>
              <a:rPr lang="et-EE" sz="2400" dirty="0" err="1">
                <a:effectLst/>
                <a:latin typeface="+mn-lt"/>
                <a:ea typeface="+mn-ea"/>
                <a:cs typeface="+mn-cs"/>
                <a:sym typeface="Arial"/>
              </a:rPr>
              <a:t>в</a:t>
            </a:r>
            <a:r>
              <a:rPr lang="et-EE" sz="2400" dirty="0">
                <a:effectLst/>
                <a:latin typeface="+mn-lt"/>
                <a:ea typeface="+mn-ea"/>
                <a:cs typeface="+mn-cs"/>
                <a:sym typeface="Arial"/>
              </a:rPr>
              <a:t> </a:t>
            </a:r>
            <a:r>
              <a:rPr lang="et-EE" sz="2400" dirty="0" err="1">
                <a:effectLst/>
                <a:latin typeface="+mn-lt"/>
                <a:ea typeface="+mn-ea"/>
                <a:cs typeface="+mn-cs"/>
                <a:sym typeface="Arial"/>
              </a:rPr>
              <a:t>него</a:t>
            </a:r>
            <a:r>
              <a:rPr lang="et-EE" sz="2400" dirty="0">
                <a:effectLst/>
                <a:latin typeface="+mn-lt"/>
                <a:ea typeface="+mn-ea"/>
                <a:cs typeface="+mn-cs"/>
                <a:sym typeface="Arial"/>
              </a:rPr>
              <a:t> </a:t>
            </a:r>
            <a:r>
              <a:rPr lang="et-EE" sz="2400" dirty="0" err="1">
                <a:effectLst/>
                <a:latin typeface="+mn-lt"/>
                <a:ea typeface="+mn-ea"/>
                <a:cs typeface="+mn-cs"/>
                <a:sym typeface="Arial"/>
              </a:rPr>
              <a:t>потерянные</a:t>
            </a:r>
            <a:r>
              <a:rPr lang="et-EE" sz="2400" dirty="0">
                <a:effectLst/>
                <a:latin typeface="+mn-lt"/>
                <a:ea typeface="+mn-ea"/>
                <a:cs typeface="+mn-cs"/>
                <a:sym typeface="Arial"/>
              </a:rPr>
              <a:t> </a:t>
            </a:r>
            <a:r>
              <a:rPr lang="et-EE" sz="2400" dirty="0" err="1">
                <a:effectLst/>
                <a:latin typeface="+mn-lt"/>
                <a:ea typeface="+mn-ea"/>
                <a:cs typeface="+mn-cs"/>
                <a:sym typeface="Arial"/>
              </a:rPr>
              <a:t>минералы</a:t>
            </a:r>
            <a:r>
              <a:rPr lang="et-EE" sz="2400" dirty="0">
                <a:effectLst/>
                <a:latin typeface="+mn-lt"/>
                <a:ea typeface="+mn-ea"/>
                <a:cs typeface="+mn-cs"/>
                <a:sym typeface="Arial"/>
              </a:rPr>
              <a:t>. </a:t>
            </a:r>
            <a:r>
              <a:rPr lang="et-EE" sz="2400" dirty="0" err="1">
                <a:effectLst/>
                <a:latin typeface="+mn-lt"/>
                <a:ea typeface="+mn-ea"/>
                <a:cs typeface="+mn-cs"/>
                <a:sym typeface="Arial"/>
              </a:rPr>
              <a:t>Да</a:t>
            </a:r>
            <a:r>
              <a:rPr lang="et-EE" sz="2400" dirty="0">
                <a:effectLst/>
                <a:latin typeface="+mn-lt"/>
                <a:ea typeface="+mn-ea"/>
                <a:cs typeface="+mn-cs"/>
                <a:sym typeface="Arial"/>
              </a:rPr>
              <a:t> </a:t>
            </a:r>
            <a:r>
              <a:rPr lang="et-EE" sz="2400" dirty="0" err="1">
                <a:effectLst/>
                <a:latin typeface="+mn-lt"/>
                <a:ea typeface="+mn-ea"/>
                <a:cs typeface="+mn-cs"/>
                <a:sym typeface="Arial"/>
              </a:rPr>
              <a:t>да</a:t>
            </a:r>
            <a:r>
              <a:rPr lang="et-EE" sz="2400" dirty="0">
                <a:effectLst/>
                <a:latin typeface="+mn-lt"/>
                <a:ea typeface="+mn-ea"/>
                <a:cs typeface="+mn-cs"/>
                <a:sym typeface="Arial"/>
              </a:rPr>
              <a:t>, </a:t>
            </a:r>
            <a:r>
              <a:rPr lang="et-EE" sz="2400" dirty="0" err="1">
                <a:effectLst/>
                <a:latin typeface="+mn-lt"/>
                <a:ea typeface="+mn-ea"/>
                <a:cs typeface="+mn-cs"/>
                <a:sym typeface="Arial"/>
              </a:rPr>
              <a:t>слюна</a:t>
            </a:r>
            <a:r>
              <a:rPr lang="et-EE" sz="2400" dirty="0">
                <a:effectLst/>
                <a:latin typeface="+mn-lt"/>
                <a:ea typeface="+mn-ea"/>
                <a:cs typeface="+mn-cs"/>
                <a:sym typeface="Arial"/>
              </a:rPr>
              <a:t> </a:t>
            </a:r>
            <a:r>
              <a:rPr lang="et-EE" sz="2400" dirty="0" err="1">
                <a:effectLst/>
                <a:latin typeface="+mn-lt"/>
                <a:ea typeface="+mn-ea"/>
                <a:cs typeface="+mn-cs"/>
                <a:sym typeface="Arial"/>
              </a:rPr>
              <a:t>наш</a:t>
            </a:r>
            <a:r>
              <a:rPr lang="et-EE" sz="2400" dirty="0">
                <a:effectLst/>
                <a:latin typeface="+mn-lt"/>
                <a:ea typeface="+mn-ea"/>
                <a:cs typeface="+mn-cs"/>
                <a:sym typeface="Arial"/>
              </a:rPr>
              <a:t> </a:t>
            </a:r>
            <a:r>
              <a:rPr lang="et-EE" sz="2400" dirty="0" err="1">
                <a:effectLst/>
                <a:latin typeface="+mn-lt"/>
                <a:ea typeface="+mn-ea"/>
                <a:cs typeface="+mn-cs"/>
                <a:sym typeface="Arial"/>
              </a:rPr>
              <a:t>главный</a:t>
            </a:r>
            <a:r>
              <a:rPr lang="et-EE" sz="2400" dirty="0">
                <a:effectLst/>
                <a:latin typeface="+mn-lt"/>
                <a:ea typeface="+mn-ea"/>
                <a:cs typeface="+mn-cs"/>
                <a:sym typeface="Arial"/>
              </a:rPr>
              <a:t> </a:t>
            </a:r>
            <a:r>
              <a:rPr lang="et-EE" sz="2400" dirty="0" err="1">
                <a:effectLst/>
                <a:latin typeface="+mn-lt"/>
                <a:ea typeface="+mn-ea"/>
                <a:cs typeface="+mn-cs"/>
                <a:sym typeface="Arial"/>
              </a:rPr>
              <a:t>друг</a:t>
            </a:r>
            <a:r>
              <a:rPr lang="et-EE" sz="2400" dirty="0">
                <a:effectLst/>
                <a:latin typeface="+mn-lt"/>
                <a:ea typeface="+mn-ea"/>
                <a:cs typeface="+mn-cs"/>
                <a:sym typeface="Arial"/>
              </a:rPr>
              <a:t>, </a:t>
            </a:r>
            <a:r>
              <a:rPr lang="et-EE" sz="2400" dirty="0" err="1">
                <a:effectLst/>
                <a:latin typeface="+mn-lt"/>
                <a:ea typeface="+mn-ea"/>
                <a:cs typeface="+mn-cs"/>
                <a:sym typeface="Arial"/>
              </a:rPr>
              <a:t>она</a:t>
            </a:r>
            <a:r>
              <a:rPr lang="et-EE" sz="2400" dirty="0">
                <a:effectLst/>
                <a:latin typeface="+mn-lt"/>
                <a:ea typeface="+mn-ea"/>
                <a:cs typeface="+mn-cs"/>
                <a:sym typeface="Arial"/>
              </a:rPr>
              <a:t> </a:t>
            </a:r>
            <a:r>
              <a:rPr lang="et-EE" sz="2400" dirty="0" err="1">
                <a:effectLst/>
                <a:latin typeface="+mn-lt"/>
                <a:ea typeface="+mn-ea"/>
                <a:cs typeface="+mn-cs"/>
                <a:sym typeface="Arial"/>
              </a:rPr>
              <a:t>защищает</a:t>
            </a:r>
            <a:r>
              <a:rPr lang="et-EE" sz="2400" dirty="0">
                <a:effectLst/>
                <a:latin typeface="+mn-lt"/>
                <a:ea typeface="+mn-ea"/>
                <a:cs typeface="+mn-cs"/>
                <a:sym typeface="Arial"/>
              </a:rPr>
              <a:t> </a:t>
            </a:r>
            <a:r>
              <a:rPr lang="et-EE" sz="2400" dirty="0" err="1">
                <a:effectLst/>
                <a:latin typeface="+mn-lt"/>
                <a:ea typeface="+mn-ea"/>
                <a:cs typeface="+mn-cs"/>
                <a:sym typeface="Arial"/>
              </a:rPr>
              <a:t>зубы</a:t>
            </a:r>
            <a:r>
              <a:rPr lang="et-EE" sz="2400" dirty="0">
                <a:effectLst/>
                <a:latin typeface="+mn-lt"/>
                <a:ea typeface="+mn-ea"/>
                <a:cs typeface="+mn-cs"/>
                <a:sym typeface="Arial"/>
              </a:rPr>
              <a:t>. </a:t>
            </a:r>
            <a:r>
              <a:rPr lang="et-EE" sz="2400" dirty="0" err="1">
                <a:effectLst/>
                <a:latin typeface="+mn-lt"/>
                <a:ea typeface="+mn-ea"/>
                <a:cs typeface="+mn-cs"/>
                <a:sym typeface="Arial"/>
              </a:rPr>
              <a:t>В</a:t>
            </a:r>
            <a:r>
              <a:rPr lang="et-EE" sz="2400" dirty="0">
                <a:effectLst/>
                <a:latin typeface="+mn-lt"/>
                <a:ea typeface="+mn-ea"/>
                <a:cs typeface="+mn-cs"/>
                <a:sym typeface="Arial"/>
              </a:rPr>
              <a:t> </a:t>
            </a:r>
            <a:r>
              <a:rPr lang="et-EE" sz="2400" dirty="0" err="1">
                <a:effectLst/>
                <a:latin typeface="+mn-lt"/>
                <a:ea typeface="+mn-ea"/>
                <a:cs typeface="+mn-cs"/>
                <a:sym typeface="Arial"/>
              </a:rPr>
              <a:t>слюне</a:t>
            </a:r>
            <a:r>
              <a:rPr lang="et-EE" sz="2400" dirty="0">
                <a:effectLst/>
                <a:latin typeface="+mn-lt"/>
                <a:ea typeface="+mn-ea"/>
                <a:cs typeface="+mn-cs"/>
                <a:sym typeface="Arial"/>
              </a:rPr>
              <a:t> </a:t>
            </a:r>
            <a:r>
              <a:rPr lang="et-EE" sz="2400" dirty="0" err="1">
                <a:effectLst/>
                <a:latin typeface="+mn-lt"/>
                <a:ea typeface="+mn-ea"/>
                <a:cs typeface="+mn-cs"/>
                <a:sym typeface="Arial"/>
              </a:rPr>
              <a:t>очень</a:t>
            </a:r>
            <a:r>
              <a:rPr lang="et-EE" sz="2400" dirty="0">
                <a:effectLst/>
                <a:latin typeface="+mn-lt"/>
                <a:ea typeface="+mn-ea"/>
                <a:cs typeface="+mn-cs"/>
                <a:sym typeface="Arial"/>
              </a:rPr>
              <a:t> </a:t>
            </a:r>
            <a:r>
              <a:rPr lang="et-EE" sz="2400" dirty="0" err="1">
                <a:effectLst/>
                <a:latin typeface="+mn-lt"/>
                <a:ea typeface="+mn-ea"/>
                <a:cs typeface="+mn-cs"/>
                <a:sym typeface="Arial"/>
              </a:rPr>
              <a:t>много</a:t>
            </a:r>
            <a:r>
              <a:rPr lang="et-EE" sz="2400" dirty="0">
                <a:effectLst/>
                <a:latin typeface="+mn-lt"/>
                <a:ea typeface="+mn-ea"/>
                <a:cs typeface="+mn-cs"/>
                <a:sym typeface="Arial"/>
              </a:rPr>
              <a:t> </a:t>
            </a:r>
            <a:r>
              <a:rPr lang="et-EE" sz="2400" dirty="0" err="1">
                <a:effectLst/>
                <a:latin typeface="+mn-lt"/>
                <a:ea typeface="+mn-ea"/>
                <a:cs typeface="+mn-cs"/>
                <a:sym typeface="Arial"/>
              </a:rPr>
              <a:t>минералов</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она</a:t>
            </a:r>
            <a:r>
              <a:rPr lang="et-EE" sz="2400" dirty="0">
                <a:effectLst/>
                <a:latin typeface="+mn-lt"/>
                <a:ea typeface="+mn-ea"/>
                <a:cs typeface="+mn-cs"/>
                <a:sym typeface="Arial"/>
              </a:rPr>
              <a:t> </a:t>
            </a:r>
            <a:r>
              <a:rPr lang="et-EE" sz="2400" dirty="0" err="1">
                <a:effectLst/>
                <a:latin typeface="+mn-lt"/>
                <a:ea typeface="+mn-ea"/>
                <a:cs typeface="+mn-cs"/>
                <a:sym typeface="Arial"/>
              </a:rPr>
              <a:t>нейтрализует</a:t>
            </a:r>
            <a:r>
              <a:rPr lang="et-EE" sz="2400" dirty="0">
                <a:effectLst/>
                <a:latin typeface="+mn-lt"/>
                <a:ea typeface="+mn-ea"/>
                <a:cs typeface="+mn-cs"/>
                <a:sym typeface="Arial"/>
              </a:rPr>
              <a:t> </a:t>
            </a:r>
            <a:r>
              <a:rPr lang="et-EE" sz="2400" dirty="0" err="1">
                <a:effectLst/>
                <a:latin typeface="+mn-lt"/>
                <a:ea typeface="+mn-ea"/>
                <a:cs typeface="+mn-cs"/>
                <a:sym typeface="Arial"/>
              </a:rPr>
              <a:t>кислоту</a:t>
            </a:r>
            <a:r>
              <a:rPr lang="et-EE" sz="2400" dirty="0">
                <a:effectLst/>
                <a:latin typeface="+mn-lt"/>
                <a:ea typeface="+mn-ea"/>
                <a:cs typeface="+mn-cs"/>
                <a:sym typeface="Arial"/>
              </a:rPr>
              <a:t>.</a:t>
            </a:r>
            <a:endParaRPr lang="en-US" sz="2400" dirty="0">
              <a:effectLst/>
              <a:latin typeface="+mn-lt"/>
              <a:ea typeface="+mn-ea"/>
              <a:cs typeface="+mn-cs"/>
              <a:sym typeface="Arial"/>
            </a:endParaRPr>
          </a:p>
          <a:p>
            <a:r>
              <a:rPr lang="et-EE" sz="2400" dirty="0" err="1">
                <a:effectLst/>
                <a:latin typeface="+mn-lt"/>
                <a:ea typeface="+mn-ea"/>
                <a:cs typeface="+mn-cs"/>
                <a:sym typeface="Arial"/>
              </a:rPr>
              <a:t>Если</a:t>
            </a:r>
            <a:r>
              <a:rPr lang="et-EE" sz="2400" dirty="0">
                <a:effectLst/>
                <a:latin typeface="+mn-lt"/>
                <a:ea typeface="+mn-ea"/>
                <a:cs typeface="+mn-cs"/>
                <a:sym typeface="Arial"/>
              </a:rPr>
              <a:t> </a:t>
            </a:r>
            <a:r>
              <a:rPr lang="et-EE" sz="2400" dirty="0" err="1">
                <a:effectLst/>
                <a:latin typeface="+mn-lt"/>
                <a:ea typeface="+mn-ea"/>
                <a:cs typeface="+mn-cs"/>
                <a:sym typeface="Arial"/>
              </a:rPr>
              <a:t>зуб</a:t>
            </a:r>
            <a:r>
              <a:rPr lang="et-EE" sz="2400" dirty="0">
                <a:effectLst/>
                <a:latin typeface="+mn-lt"/>
                <a:ea typeface="+mn-ea"/>
                <a:cs typeface="+mn-cs"/>
                <a:sym typeface="Arial"/>
              </a:rPr>
              <a:t> </a:t>
            </a:r>
            <a:r>
              <a:rPr lang="et-EE" sz="2400" dirty="0" err="1">
                <a:effectLst/>
                <a:latin typeface="+mn-lt"/>
                <a:ea typeface="+mn-ea"/>
                <a:cs typeface="+mn-cs"/>
                <a:sym typeface="Arial"/>
              </a:rPr>
              <a:t>покрыт</a:t>
            </a:r>
            <a:r>
              <a:rPr lang="et-EE" sz="2400" dirty="0">
                <a:effectLst/>
                <a:latin typeface="+mn-lt"/>
                <a:ea typeface="+mn-ea"/>
                <a:cs typeface="+mn-cs"/>
                <a:sym typeface="Arial"/>
              </a:rPr>
              <a:t> </a:t>
            </a:r>
            <a:r>
              <a:rPr lang="et-EE" sz="2400" dirty="0" err="1">
                <a:effectLst/>
                <a:latin typeface="+mn-lt"/>
                <a:ea typeface="+mn-ea"/>
                <a:cs typeface="+mn-cs"/>
                <a:sym typeface="Arial"/>
              </a:rPr>
              <a:t>толстым</a:t>
            </a:r>
            <a:r>
              <a:rPr lang="et-EE" sz="2400" dirty="0">
                <a:effectLst/>
                <a:latin typeface="+mn-lt"/>
                <a:ea typeface="+mn-ea"/>
                <a:cs typeface="+mn-cs"/>
                <a:sym typeface="Arial"/>
              </a:rPr>
              <a:t> </a:t>
            </a:r>
            <a:r>
              <a:rPr lang="et-EE" sz="2400" dirty="0" err="1">
                <a:effectLst/>
                <a:latin typeface="+mn-lt"/>
                <a:ea typeface="+mn-ea"/>
                <a:cs typeface="+mn-cs"/>
                <a:sym typeface="Arial"/>
              </a:rPr>
              <a:t>слоем</a:t>
            </a:r>
            <a:r>
              <a:rPr lang="et-EE" sz="2400" dirty="0">
                <a:effectLst/>
                <a:latin typeface="+mn-lt"/>
                <a:ea typeface="+mn-ea"/>
                <a:cs typeface="+mn-cs"/>
                <a:sym typeface="Arial"/>
              </a:rPr>
              <a:t> </a:t>
            </a:r>
            <a:r>
              <a:rPr lang="et-EE" sz="2400" dirty="0" err="1">
                <a:effectLst/>
                <a:latin typeface="+mn-lt"/>
                <a:ea typeface="+mn-ea"/>
                <a:cs typeface="+mn-cs"/>
                <a:sym typeface="Arial"/>
              </a:rPr>
              <a:t>налёта</a:t>
            </a:r>
            <a:r>
              <a:rPr lang="et-EE" sz="2400" dirty="0">
                <a:effectLst/>
                <a:latin typeface="+mn-lt"/>
                <a:ea typeface="+mn-ea"/>
                <a:cs typeface="+mn-cs"/>
                <a:sym typeface="Arial"/>
              </a:rPr>
              <a:t>, </a:t>
            </a:r>
            <a:r>
              <a:rPr lang="et-EE" sz="2400" dirty="0" err="1">
                <a:effectLst/>
                <a:latin typeface="+mn-lt"/>
                <a:ea typeface="+mn-ea"/>
                <a:cs typeface="+mn-cs"/>
                <a:sym typeface="Arial"/>
              </a:rPr>
              <a:t>то</a:t>
            </a:r>
            <a:r>
              <a:rPr lang="et-EE" sz="2400" dirty="0">
                <a:effectLst/>
                <a:latin typeface="+mn-lt"/>
                <a:ea typeface="+mn-ea"/>
                <a:cs typeface="+mn-cs"/>
                <a:sym typeface="Arial"/>
              </a:rPr>
              <a:t> </a:t>
            </a:r>
            <a:r>
              <a:rPr lang="et-EE" sz="2400" dirty="0" err="1">
                <a:effectLst/>
                <a:latin typeface="+mn-lt"/>
                <a:ea typeface="+mn-ea"/>
                <a:cs typeface="+mn-cs"/>
                <a:sym typeface="Arial"/>
              </a:rPr>
              <a:t>полезные</a:t>
            </a:r>
            <a:r>
              <a:rPr lang="et-EE" sz="2400" dirty="0">
                <a:effectLst/>
                <a:latin typeface="+mn-lt"/>
                <a:ea typeface="+mn-ea"/>
                <a:cs typeface="+mn-cs"/>
                <a:sym typeface="Arial"/>
              </a:rPr>
              <a:t> </a:t>
            </a:r>
            <a:r>
              <a:rPr lang="et-EE" sz="2400" dirty="0" err="1">
                <a:effectLst/>
                <a:latin typeface="+mn-lt"/>
                <a:ea typeface="+mn-ea"/>
                <a:cs typeface="+mn-cs"/>
                <a:sym typeface="Arial"/>
              </a:rPr>
              <a:t>вещества</a:t>
            </a:r>
            <a:r>
              <a:rPr lang="et-EE" sz="2400" dirty="0">
                <a:effectLst/>
                <a:latin typeface="+mn-lt"/>
                <a:ea typeface="+mn-ea"/>
                <a:cs typeface="+mn-cs"/>
                <a:sym typeface="Arial"/>
              </a:rPr>
              <a:t> </a:t>
            </a:r>
            <a:r>
              <a:rPr lang="et-EE" sz="2400" dirty="0" err="1">
                <a:effectLst/>
                <a:latin typeface="+mn-lt"/>
                <a:ea typeface="+mn-ea"/>
                <a:cs typeface="+mn-cs"/>
                <a:sym typeface="Arial"/>
              </a:rPr>
              <a:t>из</a:t>
            </a:r>
            <a:r>
              <a:rPr lang="et-EE" sz="2400" dirty="0">
                <a:effectLst/>
                <a:latin typeface="+mn-lt"/>
                <a:ea typeface="+mn-ea"/>
                <a:cs typeface="+mn-cs"/>
                <a:sym typeface="Arial"/>
              </a:rPr>
              <a:t> </a:t>
            </a:r>
            <a:r>
              <a:rPr lang="et-EE" sz="2400" dirty="0" err="1">
                <a:effectLst/>
                <a:latin typeface="+mn-lt"/>
                <a:ea typeface="+mn-ea"/>
                <a:cs typeface="+mn-cs"/>
                <a:sym typeface="Arial"/>
              </a:rPr>
              <a:t>зубной</a:t>
            </a:r>
            <a:r>
              <a:rPr lang="et-EE" sz="2400" dirty="0">
                <a:effectLst/>
                <a:latin typeface="+mn-lt"/>
                <a:ea typeface="+mn-ea"/>
                <a:cs typeface="+mn-cs"/>
                <a:sym typeface="Arial"/>
              </a:rPr>
              <a:t> </a:t>
            </a:r>
            <a:r>
              <a:rPr lang="et-EE" sz="2400" dirty="0" err="1">
                <a:effectLst/>
                <a:latin typeface="+mn-lt"/>
                <a:ea typeface="+mn-ea"/>
                <a:cs typeface="+mn-cs"/>
                <a:sym typeface="Arial"/>
              </a:rPr>
              <a:t>пасты</a:t>
            </a:r>
            <a:r>
              <a:rPr lang="et-EE" sz="2400" dirty="0">
                <a:effectLst/>
                <a:latin typeface="+mn-lt"/>
                <a:ea typeface="+mn-ea"/>
                <a:cs typeface="+mn-cs"/>
                <a:sym typeface="Arial"/>
              </a:rPr>
              <a:t> </a:t>
            </a:r>
            <a:r>
              <a:rPr lang="et-EE" sz="2400" dirty="0" err="1">
                <a:effectLst/>
                <a:latin typeface="+mn-lt"/>
                <a:ea typeface="+mn-ea"/>
                <a:cs typeface="+mn-cs"/>
                <a:sym typeface="Arial"/>
              </a:rPr>
              <a:t>тоже</a:t>
            </a:r>
            <a:r>
              <a:rPr lang="et-EE" sz="2400" dirty="0">
                <a:effectLst/>
                <a:latin typeface="+mn-lt"/>
                <a:ea typeface="+mn-ea"/>
                <a:cs typeface="+mn-cs"/>
                <a:sym typeface="Arial"/>
              </a:rPr>
              <a:t> </a:t>
            </a:r>
            <a:r>
              <a:rPr lang="et-EE" sz="2400" dirty="0" err="1">
                <a:effectLst/>
                <a:latin typeface="+mn-lt"/>
                <a:ea typeface="+mn-ea"/>
                <a:cs typeface="+mn-cs"/>
                <a:sym typeface="Arial"/>
              </a:rPr>
              <a:t>не</a:t>
            </a:r>
            <a:r>
              <a:rPr lang="et-EE" sz="2400" dirty="0">
                <a:effectLst/>
                <a:latin typeface="+mn-lt"/>
                <a:ea typeface="+mn-ea"/>
                <a:cs typeface="+mn-cs"/>
                <a:sym typeface="Arial"/>
              </a:rPr>
              <a:t> </a:t>
            </a:r>
            <a:r>
              <a:rPr lang="et-EE" sz="2400" dirty="0" err="1">
                <a:effectLst/>
                <a:latin typeface="+mn-lt"/>
                <a:ea typeface="+mn-ea"/>
                <a:cs typeface="+mn-cs"/>
                <a:sym typeface="Arial"/>
              </a:rPr>
              <a:t>могут</a:t>
            </a:r>
            <a:r>
              <a:rPr lang="et-EE" sz="2400" dirty="0">
                <a:effectLst/>
                <a:latin typeface="+mn-lt"/>
                <a:ea typeface="+mn-ea"/>
                <a:cs typeface="+mn-cs"/>
                <a:sym typeface="Arial"/>
              </a:rPr>
              <a:t> </a:t>
            </a:r>
            <a:r>
              <a:rPr lang="et-EE" sz="2400" dirty="0" err="1">
                <a:effectLst/>
                <a:latin typeface="+mn-lt"/>
                <a:ea typeface="+mn-ea"/>
                <a:cs typeface="+mn-cs"/>
                <a:sym typeface="Arial"/>
              </a:rPr>
              <a:t>его</a:t>
            </a:r>
            <a:r>
              <a:rPr lang="et-EE" sz="2400" dirty="0">
                <a:effectLst/>
                <a:latin typeface="+mn-lt"/>
                <a:ea typeface="+mn-ea"/>
                <a:cs typeface="+mn-cs"/>
                <a:sym typeface="Arial"/>
              </a:rPr>
              <a:t> </a:t>
            </a:r>
            <a:r>
              <a:rPr lang="et-EE" sz="2400" dirty="0" err="1">
                <a:effectLst/>
                <a:latin typeface="+mn-lt"/>
                <a:ea typeface="+mn-ea"/>
                <a:cs typeface="+mn-cs"/>
                <a:sym typeface="Arial"/>
              </a:rPr>
              <a:t>укрепить</a:t>
            </a:r>
            <a:r>
              <a:rPr lang="et-EE" sz="2400" dirty="0">
                <a:effectLst/>
                <a:latin typeface="+mn-lt"/>
                <a:ea typeface="+mn-ea"/>
                <a:cs typeface="+mn-cs"/>
                <a:sym typeface="Arial"/>
              </a:rPr>
              <a:t>.</a:t>
            </a:r>
            <a:endParaRPr lang="en-US" sz="2400" dirty="0">
              <a:effectLst/>
              <a:latin typeface="+mn-lt"/>
              <a:ea typeface="+mn-ea"/>
              <a:cs typeface="+mn-cs"/>
              <a:sym typeface="Arial"/>
            </a:endParaRPr>
          </a:p>
          <a:p>
            <a:r>
              <a:rPr lang="et-EE" sz="2200" dirty="0">
                <a:effectLst/>
                <a:latin typeface="+mn-lt"/>
                <a:ea typeface="+mn-ea"/>
                <a:cs typeface="+mn-cs"/>
                <a:sym typeface="Helvetica Neue"/>
              </a:rPr>
              <a:t>   </a:t>
            </a:r>
            <a:endParaRPr dirty="0"/>
          </a:p>
        </p:txBody>
      </p:sp>
    </p:spTree>
    <p:extLst>
      <p:ext uri="{BB962C8B-B14F-4D97-AF65-F5344CB8AC3E}">
        <p14:creationId xmlns:p14="http://schemas.microsoft.com/office/powerpoint/2010/main" val="2516793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t-EE" sz="2200" dirty="0">
                <a:effectLst/>
                <a:latin typeface="+mn-lt"/>
                <a:ea typeface="+mn-ea"/>
                <a:cs typeface="+mn-cs"/>
                <a:sym typeface="Helvetica Neue"/>
              </a:rPr>
              <a:t>21. slaid. </a:t>
            </a:r>
            <a:r>
              <a:rPr lang="ru-RU" sz="2200" dirty="0">
                <a:effectLst/>
                <a:latin typeface="+mn-lt"/>
                <a:ea typeface="+mn-ea"/>
                <a:cs typeface="+mn-cs"/>
                <a:sym typeface="Helvetica Neue"/>
              </a:rPr>
              <a:t>Если годами плохо чистить зубы, то нал</a:t>
            </a:r>
            <a:r>
              <a:rPr lang="et-EE" sz="2400" dirty="0" err="1">
                <a:effectLst/>
                <a:latin typeface="+mn-lt"/>
                <a:ea typeface="+mn-ea"/>
                <a:cs typeface="+mn-cs"/>
                <a:sym typeface="Arial"/>
              </a:rPr>
              <a:t>ё</a:t>
            </a:r>
            <a:r>
              <a:rPr lang="ru-RU" sz="2200" dirty="0">
                <a:effectLst/>
                <a:latin typeface="+mn-lt"/>
                <a:ea typeface="+mn-ea"/>
                <a:cs typeface="+mn-cs"/>
                <a:sym typeface="Helvetica Neue"/>
              </a:rPr>
              <a:t>т и зубной камень разрушат ткани, которые держат зуб. Зубы начинают двигаться, между ними появляются щели, они кажутся очень длинными. </a:t>
            </a:r>
            <a:r>
              <a:rPr lang="ru-RU" sz="2400" dirty="0">
                <a:effectLst/>
                <a:latin typeface="+mn-lt"/>
                <a:ea typeface="+mn-ea"/>
                <a:cs typeface="+mn-cs"/>
                <a:sym typeface="Arial"/>
              </a:rPr>
              <a:t>Если болезнями десен не заниматься, то через несколько лет десна, а потом и кость вокруг зуба, может так разрушиться, что совершенно здоровый зуб просто выпадет. Микробы, живущие вокруг зубов и повреждающие десны, постепенно разрушают кость вокруг зуба. Для того, чтобы не только зубы, но и десны были здоровыми, очень очень важно правильно и хорошо чистить зубы и пользоваться зубной нитью или межзубными </a:t>
            </a:r>
            <a:r>
              <a:rPr lang="et-EE" sz="2400" dirty="0" err="1">
                <a:effectLst/>
                <a:latin typeface="+mn-lt"/>
                <a:ea typeface="+mn-ea"/>
                <a:cs typeface="+mn-cs"/>
                <a:sym typeface="Arial"/>
              </a:rPr>
              <a:t>ё</a:t>
            </a:r>
            <a:r>
              <a:rPr lang="ru-RU" sz="2400" dirty="0" err="1">
                <a:effectLst/>
                <a:latin typeface="+mn-lt"/>
                <a:ea typeface="+mn-ea"/>
                <a:cs typeface="+mn-cs"/>
                <a:sym typeface="Arial"/>
              </a:rPr>
              <a:t>ршиками</a:t>
            </a:r>
            <a:r>
              <a:rPr lang="ru-RU" sz="2400" dirty="0">
                <a:effectLst/>
                <a:latin typeface="+mn-lt"/>
                <a:ea typeface="+mn-ea"/>
                <a:cs typeface="+mn-cs"/>
                <a:sym typeface="Arial"/>
              </a:rPr>
              <a:t>.</a:t>
            </a:r>
            <a:r>
              <a:rPr lang="et-EE" sz="2200" dirty="0">
                <a:effectLst/>
                <a:latin typeface="+mn-lt"/>
                <a:ea typeface="+mn-ea"/>
                <a:cs typeface="+mn-cs"/>
                <a:sym typeface="Helvetica Neue"/>
              </a:rPr>
              <a:t>.</a:t>
            </a:r>
            <a:endParaRPr lang="en-GB" sz="2200" dirty="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15818152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t-EE" sz="2200" dirty="0">
                <a:effectLst/>
                <a:latin typeface="+mn-lt"/>
                <a:ea typeface="+mn-ea"/>
                <a:cs typeface="+mn-cs"/>
                <a:sym typeface="Helvetica Neue"/>
              </a:rPr>
              <a:t>22. slaid.</a:t>
            </a:r>
            <a:r>
              <a:rPr lang="et-EE" sz="2200" baseline="0" dirty="0">
                <a:effectLst/>
                <a:latin typeface="+mn-lt"/>
                <a:ea typeface="+mn-ea"/>
                <a:cs typeface="+mn-cs"/>
                <a:sym typeface="Helvetica Neue"/>
              </a:rPr>
              <a:t> </a:t>
            </a:r>
            <a:r>
              <a:rPr lang="et-EE" sz="2400" dirty="0" err="1">
                <a:effectLst/>
                <a:latin typeface="+mn-lt"/>
                <a:ea typeface="+mn-ea"/>
                <a:cs typeface="+mn-cs"/>
                <a:sym typeface="Arial"/>
              </a:rPr>
              <a:t>Может</a:t>
            </a:r>
            <a:r>
              <a:rPr lang="et-EE" sz="2400" dirty="0">
                <a:effectLst/>
                <a:latin typeface="+mn-lt"/>
                <a:ea typeface="+mn-ea"/>
                <a:cs typeface="+mn-cs"/>
                <a:sym typeface="Arial"/>
              </a:rPr>
              <a:t> </a:t>
            </a:r>
            <a:r>
              <a:rPr lang="et-EE" sz="2400" dirty="0" err="1">
                <a:effectLst/>
                <a:latin typeface="+mn-lt"/>
                <a:ea typeface="+mn-ea"/>
                <a:cs typeface="+mn-cs"/>
                <a:sym typeface="Arial"/>
              </a:rPr>
              <a:t>быть</a:t>
            </a:r>
            <a:r>
              <a:rPr lang="et-EE" sz="2400" dirty="0">
                <a:effectLst/>
                <a:latin typeface="+mn-lt"/>
                <a:ea typeface="+mn-ea"/>
                <a:cs typeface="+mn-cs"/>
                <a:sym typeface="Arial"/>
              </a:rPr>
              <a:t> </a:t>
            </a:r>
            <a:r>
              <a:rPr lang="et-EE" sz="2400" dirty="0" err="1">
                <a:effectLst/>
                <a:latin typeface="+mn-lt"/>
                <a:ea typeface="+mn-ea"/>
                <a:cs typeface="+mn-cs"/>
                <a:sym typeface="Arial"/>
              </a:rPr>
              <a:t>это</a:t>
            </a:r>
            <a:r>
              <a:rPr lang="et-EE" sz="2400" dirty="0">
                <a:effectLst/>
                <a:latin typeface="+mn-lt"/>
                <a:ea typeface="+mn-ea"/>
                <a:cs typeface="+mn-cs"/>
                <a:sym typeface="Arial"/>
              </a:rPr>
              <a:t> </a:t>
            </a:r>
            <a:r>
              <a:rPr lang="et-EE" sz="2400" dirty="0" err="1">
                <a:effectLst/>
                <a:latin typeface="+mn-lt"/>
                <a:ea typeface="+mn-ea"/>
                <a:cs typeface="+mn-cs"/>
                <a:sym typeface="Arial"/>
              </a:rPr>
              <a:t>будет</a:t>
            </a:r>
            <a:r>
              <a:rPr lang="et-EE" sz="2400" dirty="0">
                <a:effectLst/>
                <a:latin typeface="+mn-lt"/>
                <a:ea typeface="+mn-ea"/>
                <a:cs typeface="+mn-cs"/>
                <a:sym typeface="Arial"/>
              </a:rPr>
              <a:t> </a:t>
            </a:r>
            <a:r>
              <a:rPr lang="et-EE" sz="2400" dirty="0" err="1">
                <a:effectLst/>
                <a:latin typeface="+mn-lt"/>
                <a:ea typeface="+mn-ea"/>
                <a:cs typeface="+mn-cs"/>
                <a:sym typeface="Arial"/>
              </a:rPr>
              <a:t>для</a:t>
            </a:r>
            <a:r>
              <a:rPr lang="et-EE" sz="2400" dirty="0">
                <a:effectLst/>
                <a:latin typeface="+mn-lt"/>
                <a:ea typeface="+mn-ea"/>
                <a:cs typeface="+mn-cs"/>
                <a:sym typeface="Arial"/>
              </a:rPr>
              <a:t> </a:t>
            </a:r>
            <a:r>
              <a:rPr lang="et-EE" sz="2400" dirty="0" err="1">
                <a:effectLst/>
                <a:latin typeface="+mn-lt"/>
                <a:ea typeface="+mn-ea"/>
                <a:cs typeface="+mn-cs"/>
                <a:sym typeface="Arial"/>
              </a:rPr>
              <a:t>тебя</a:t>
            </a:r>
            <a:r>
              <a:rPr lang="et-EE" sz="2400" dirty="0">
                <a:effectLst/>
                <a:latin typeface="+mn-lt"/>
                <a:ea typeface="+mn-ea"/>
                <a:cs typeface="+mn-cs"/>
                <a:sym typeface="Arial"/>
              </a:rPr>
              <a:t> </a:t>
            </a:r>
            <a:r>
              <a:rPr lang="et-EE" sz="2400" dirty="0" err="1">
                <a:effectLst/>
                <a:latin typeface="+mn-lt"/>
                <a:ea typeface="+mn-ea"/>
                <a:cs typeface="+mn-cs"/>
                <a:sym typeface="Arial"/>
              </a:rPr>
              <a:t>сюрпризом</a:t>
            </a:r>
            <a:r>
              <a:rPr lang="et-EE" sz="2400" dirty="0">
                <a:effectLst/>
                <a:latin typeface="+mn-lt"/>
                <a:ea typeface="+mn-ea"/>
                <a:cs typeface="+mn-cs"/>
                <a:sym typeface="Arial"/>
              </a:rPr>
              <a:t>, </a:t>
            </a:r>
            <a:r>
              <a:rPr lang="et-EE" sz="2400" dirty="0" err="1">
                <a:effectLst/>
                <a:latin typeface="+mn-lt"/>
                <a:ea typeface="+mn-ea"/>
                <a:cs typeface="+mn-cs"/>
                <a:sym typeface="Arial"/>
              </a:rPr>
              <a:t>ну</a:t>
            </a:r>
            <a:r>
              <a:rPr lang="et-EE" sz="2400" dirty="0">
                <a:effectLst/>
                <a:latin typeface="+mn-lt"/>
                <a:ea typeface="+mn-ea"/>
                <a:cs typeface="+mn-cs"/>
                <a:sym typeface="Arial"/>
              </a:rPr>
              <a:t> </a:t>
            </a:r>
            <a:r>
              <a:rPr lang="et-EE" sz="2400" dirty="0" err="1">
                <a:effectLst/>
                <a:latin typeface="+mn-lt"/>
                <a:ea typeface="+mn-ea"/>
                <a:cs typeface="+mn-cs"/>
                <a:sym typeface="Arial"/>
              </a:rPr>
              <a:t>зубной</a:t>
            </a:r>
            <a:r>
              <a:rPr lang="et-EE" sz="2400" dirty="0">
                <a:effectLst/>
                <a:latin typeface="+mn-lt"/>
                <a:ea typeface="+mn-ea"/>
                <a:cs typeface="+mn-cs"/>
                <a:sym typeface="Arial"/>
              </a:rPr>
              <a:t> </a:t>
            </a:r>
            <a:r>
              <a:rPr lang="et-EE" sz="2400" dirty="0" err="1">
                <a:effectLst/>
                <a:latin typeface="+mn-lt"/>
                <a:ea typeface="+mn-ea"/>
                <a:cs typeface="+mn-cs"/>
                <a:sym typeface="Arial"/>
              </a:rPr>
              <a:t>пасты</a:t>
            </a:r>
            <a:r>
              <a:rPr lang="et-EE" sz="2400" dirty="0">
                <a:effectLst/>
                <a:latin typeface="+mn-lt"/>
                <a:ea typeface="+mn-ea"/>
                <a:cs typeface="+mn-cs"/>
                <a:sym typeface="Arial"/>
              </a:rPr>
              <a:t> </a:t>
            </a:r>
            <a:r>
              <a:rPr lang="et-EE" sz="2400" dirty="0" err="1">
                <a:effectLst/>
                <a:latin typeface="+mn-lt"/>
                <a:ea typeface="+mn-ea"/>
                <a:cs typeface="+mn-cs"/>
                <a:sym typeface="Arial"/>
              </a:rPr>
              <a:t>нужно</a:t>
            </a:r>
            <a:r>
              <a:rPr lang="et-EE" sz="2400" dirty="0">
                <a:effectLst/>
                <a:latin typeface="+mn-lt"/>
                <a:ea typeface="+mn-ea"/>
                <a:cs typeface="+mn-cs"/>
                <a:sym typeface="Arial"/>
              </a:rPr>
              <a:t> </a:t>
            </a:r>
            <a:r>
              <a:rPr lang="et-EE" sz="2400" dirty="0" err="1">
                <a:effectLst/>
                <a:latin typeface="+mn-lt"/>
                <a:ea typeface="+mn-ea"/>
                <a:cs typeface="+mn-cs"/>
                <a:sym typeface="Arial"/>
              </a:rPr>
              <a:t>намазывать</a:t>
            </a:r>
            <a:r>
              <a:rPr lang="et-EE" sz="2400" dirty="0">
                <a:effectLst/>
                <a:latin typeface="+mn-lt"/>
                <a:ea typeface="+mn-ea"/>
                <a:cs typeface="+mn-cs"/>
                <a:sym typeface="Arial"/>
              </a:rPr>
              <a:t> </a:t>
            </a:r>
            <a:r>
              <a:rPr lang="et-EE" sz="2400" dirty="0" err="1">
                <a:effectLst/>
                <a:latin typeface="+mn-lt"/>
                <a:ea typeface="+mn-ea"/>
                <a:cs typeface="+mn-cs"/>
                <a:sym typeface="Arial"/>
              </a:rPr>
              <a:t>на</a:t>
            </a:r>
            <a:r>
              <a:rPr lang="et-EE" sz="2400" dirty="0">
                <a:effectLst/>
                <a:latin typeface="+mn-lt"/>
                <a:ea typeface="+mn-ea"/>
                <a:cs typeface="+mn-cs"/>
                <a:sym typeface="Arial"/>
              </a:rPr>
              <a:t> </a:t>
            </a:r>
            <a:r>
              <a:rPr lang="et-EE" sz="2400" dirty="0" err="1">
                <a:effectLst/>
                <a:latin typeface="+mn-lt"/>
                <a:ea typeface="+mn-ea"/>
                <a:cs typeface="+mn-cs"/>
                <a:sym typeface="Arial"/>
              </a:rPr>
              <a:t>щетку</a:t>
            </a:r>
            <a:r>
              <a:rPr lang="et-EE" sz="2400" dirty="0">
                <a:effectLst/>
                <a:latin typeface="+mn-lt"/>
                <a:ea typeface="+mn-ea"/>
                <a:cs typeface="+mn-cs"/>
                <a:sym typeface="Arial"/>
              </a:rPr>
              <a:t> </a:t>
            </a:r>
            <a:r>
              <a:rPr lang="et-EE" sz="2400" dirty="0" err="1">
                <a:effectLst/>
                <a:latin typeface="+mn-lt"/>
                <a:ea typeface="+mn-ea"/>
                <a:cs typeface="+mn-cs"/>
                <a:sym typeface="Arial"/>
              </a:rPr>
              <a:t>совсем</a:t>
            </a:r>
            <a:r>
              <a:rPr lang="et-EE" sz="2400" dirty="0">
                <a:effectLst/>
                <a:latin typeface="+mn-lt"/>
                <a:ea typeface="+mn-ea"/>
                <a:cs typeface="+mn-cs"/>
                <a:sym typeface="Arial"/>
              </a:rPr>
              <a:t> </a:t>
            </a:r>
            <a:r>
              <a:rPr lang="et-EE" sz="2400" dirty="0" err="1">
                <a:effectLst/>
                <a:latin typeface="+mn-lt"/>
                <a:ea typeface="+mn-ea"/>
                <a:cs typeface="+mn-cs"/>
                <a:sym typeface="Arial"/>
              </a:rPr>
              <a:t>немного</a:t>
            </a:r>
            <a:r>
              <a:rPr lang="et-EE" sz="2400" dirty="0">
                <a:effectLst/>
                <a:latin typeface="+mn-lt"/>
                <a:ea typeface="+mn-ea"/>
                <a:cs typeface="+mn-cs"/>
                <a:sym typeface="Arial"/>
              </a:rPr>
              <a:t>. </a:t>
            </a:r>
            <a:r>
              <a:rPr lang="et-EE" sz="2400" dirty="0" err="1">
                <a:effectLst/>
                <a:latin typeface="+mn-lt"/>
                <a:ea typeface="+mn-ea"/>
                <a:cs typeface="+mn-cs"/>
                <a:sym typeface="Arial"/>
              </a:rPr>
              <a:t>Достаточно</a:t>
            </a:r>
            <a:r>
              <a:rPr lang="et-EE" sz="2400" dirty="0">
                <a:effectLst/>
                <a:latin typeface="+mn-lt"/>
                <a:ea typeface="+mn-ea"/>
                <a:cs typeface="+mn-cs"/>
                <a:sym typeface="Arial"/>
              </a:rPr>
              <a:t> </a:t>
            </a:r>
            <a:r>
              <a:rPr lang="et-EE" sz="2400" dirty="0" err="1">
                <a:effectLst/>
                <a:latin typeface="+mn-lt"/>
                <a:ea typeface="+mn-ea"/>
                <a:cs typeface="+mn-cs"/>
                <a:sym typeface="Arial"/>
              </a:rPr>
              <a:t>крошечного</a:t>
            </a:r>
            <a:r>
              <a:rPr lang="et-EE" sz="2400" dirty="0">
                <a:effectLst/>
                <a:latin typeface="+mn-lt"/>
                <a:ea typeface="+mn-ea"/>
                <a:cs typeface="+mn-cs"/>
                <a:sym typeface="Arial"/>
              </a:rPr>
              <a:t> </a:t>
            </a:r>
            <a:r>
              <a:rPr lang="et-EE" sz="2400" dirty="0" err="1">
                <a:effectLst/>
                <a:latin typeface="+mn-lt"/>
                <a:ea typeface="+mn-ea"/>
                <a:cs typeface="+mn-cs"/>
                <a:sym typeface="Arial"/>
              </a:rPr>
              <a:t>шарика</a:t>
            </a:r>
            <a:r>
              <a:rPr lang="et-EE" sz="2400" dirty="0">
                <a:effectLst/>
                <a:latin typeface="+mn-lt"/>
                <a:ea typeface="+mn-ea"/>
                <a:cs typeface="+mn-cs"/>
                <a:sym typeface="Arial"/>
              </a:rPr>
              <a:t>, </a:t>
            </a:r>
            <a:r>
              <a:rPr lang="et-EE" sz="2400" dirty="0" err="1">
                <a:effectLst/>
                <a:latin typeface="+mn-lt"/>
                <a:ea typeface="+mn-ea"/>
                <a:cs typeface="+mn-cs"/>
                <a:sym typeface="Arial"/>
              </a:rPr>
              <a:t>размером</a:t>
            </a:r>
            <a:r>
              <a:rPr lang="et-EE" sz="2400" dirty="0">
                <a:effectLst/>
                <a:latin typeface="+mn-lt"/>
                <a:ea typeface="+mn-ea"/>
                <a:cs typeface="+mn-cs"/>
                <a:sym typeface="Arial"/>
              </a:rPr>
              <a:t> </a:t>
            </a:r>
            <a:r>
              <a:rPr lang="et-EE" sz="2400" dirty="0" err="1">
                <a:effectLst/>
                <a:latin typeface="+mn-lt"/>
                <a:ea typeface="+mn-ea"/>
                <a:cs typeface="+mn-cs"/>
                <a:sym typeface="Arial"/>
              </a:rPr>
              <a:t>с</a:t>
            </a:r>
            <a:r>
              <a:rPr lang="et-EE" sz="2400" dirty="0">
                <a:effectLst/>
                <a:latin typeface="+mn-lt"/>
                <a:ea typeface="+mn-ea"/>
                <a:cs typeface="+mn-cs"/>
                <a:sym typeface="Arial"/>
              </a:rPr>
              <a:t> </a:t>
            </a:r>
            <a:r>
              <a:rPr lang="et-EE" sz="2400" dirty="0" err="1">
                <a:effectLst/>
                <a:latin typeface="+mn-lt"/>
                <a:ea typeface="+mn-ea"/>
                <a:cs typeface="+mn-cs"/>
                <a:sym typeface="Arial"/>
              </a:rPr>
              <a:t>ноготь</a:t>
            </a:r>
            <a:r>
              <a:rPr lang="et-EE" sz="2400" dirty="0">
                <a:effectLst/>
                <a:latin typeface="+mn-lt"/>
                <a:ea typeface="+mn-ea"/>
                <a:cs typeface="+mn-cs"/>
                <a:sym typeface="Arial"/>
              </a:rPr>
              <a:t> </a:t>
            </a:r>
            <a:r>
              <a:rPr lang="et-EE" sz="2400" dirty="0" err="1">
                <a:effectLst/>
                <a:latin typeface="+mn-lt"/>
                <a:ea typeface="+mn-ea"/>
                <a:cs typeface="+mn-cs"/>
                <a:sym typeface="Arial"/>
              </a:rPr>
              <a:t>твоего</a:t>
            </a:r>
            <a:r>
              <a:rPr lang="et-EE" sz="2400" dirty="0">
                <a:effectLst/>
                <a:latin typeface="+mn-lt"/>
                <a:ea typeface="+mn-ea"/>
                <a:cs typeface="+mn-cs"/>
                <a:sym typeface="Arial"/>
              </a:rPr>
              <a:t> </a:t>
            </a:r>
            <a:r>
              <a:rPr lang="et-EE" sz="2400" dirty="0" err="1">
                <a:effectLst/>
                <a:latin typeface="+mn-lt"/>
                <a:ea typeface="+mn-ea"/>
                <a:cs typeface="+mn-cs"/>
                <a:sym typeface="Arial"/>
              </a:rPr>
              <a:t>мизинца</a:t>
            </a:r>
            <a:r>
              <a:rPr lang="et-EE" sz="2400" dirty="0">
                <a:effectLst/>
                <a:latin typeface="+mn-lt"/>
                <a:ea typeface="+mn-ea"/>
                <a:cs typeface="+mn-cs"/>
                <a:sym typeface="Arial"/>
              </a:rPr>
              <a:t>.</a:t>
            </a:r>
            <a:endParaRPr lang="en-US" sz="2400" dirty="0">
              <a:effectLst/>
              <a:latin typeface="+mn-lt"/>
              <a:ea typeface="+mn-ea"/>
              <a:cs typeface="+mn-cs"/>
              <a:sym typeface="Arial"/>
            </a:endParaRPr>
          </a:p>
          <a:p>
            <a:r>
              <a:rPr lang="ru-RU" sz="2200" dirty="0">
                <a:effectLst/>
                <a:latin typeface="+mn-lt"/>
                <a:ea typeface="+mn-ea"/>
                <a:cs typeface="+mn-cs"/>
                <a:sym typeface="Helvetica Neue"/>
              </a:rPr>
              <a:t>После чистки зубов просто выплюнь остатки пасты и не споласкивай рот водой. Так  небольшое количество пасты, оставшееся во рту, будет продолжать укреплять зубы. Это похоже на использование крема для рук, мы же не моем руки сразу после того, как намажем их кремом. Если тебе совсем не нравится вкус зубной пасты во рту, полощи рот водой не очень старательно.</a:t>
            </a:r>
            <a:r>
              <a:rPr lang="et-EE" sz="2200" dirty="0">
                <a:effectLst/>
                <a:latin typeface="+mn-lt"/>
                <a:ea typeface="+mn-ea"/>
                <a:cs typeface="+mn-cs"/>
                <a:sym typeface="Helvetica Neue"/>
              </a:rPr>
              <a:t> </a:t>
            </a:r>
            <a:endParaRPr lang="ru-RU" sz="2200" dirty="0">
              <a:effectLst/>
              <a:latin typeface="+mn-lt"/>
              <a:ea typeface="+mn-ea"/>
              <a:cs typeface="+mn-cs"/>
              <a:sym typeface="Helvetica Neue"/>
            </a:endParaRPr>
          </a:p>
          <a:p>
            <a:r>
              <a:rPr lang="ru-RU" sz="2200" i="1" dirty="0">
                <a:effectLst/>
                <a:latin typeface="+mn-lt"/>
                <a:ea typeface="+mn-ea"/>
                <a:cs typeface="+mn-cs"/>
                <a:sym typeface="Helvetica Neue"/>
              </a:rPr>
              <a:t> Детям постарше можно еще добавить</a:t>
            </a:r>
            <a:r>
              <a:rPr lang="et-EE" sz="2200" i="1" dirty="0">
                <a:effectLst/>
                <a:latin typeface="+mn-lt"/>
                <a:ea typeface="+mn-ea"/>
                <a:cs typeface="+mn-cs"/>
                <a:sym typeface="Helvetica Neue"/>
              </a:rPr>
              <a:t>:</a:t>
            </a:r>
            <a:endParaRPr lang="en-GB" sz="2200" dirty="0">
              <a:effectLst/>
              <a:latin typeface="+mn-lt"/>
              <a:ea typeface="+mn-ea"/>
              <a:cs typeface="+mn-cs"/>
              <a:sym typeface="Helvetica Neue"/>
            </a:endParaRPr>
          </a:p>
          <a:p>
            <a:pPr marL="0" marR="0" lvl="0" indent="0" defTabSz="457200" eaLnBrk="1" fontAlgn="auto" latinLnBrk="0" hangingPunct="1">
              <a:lnSpc>
                <a:spcPct val="117999"/>
              </a:lnSpc>
              <a:spcBef>
                <a:spcPts val="0"/>
              </a:spcBef>
              <a:spcAft>
                <a:spcPts val="0"/>
              </a:spcAft>
              <a:buClrTx/>
              <a:buSzTx/>
              <a:buFontTx/>
              <a:buNone/>
              <a:tabLst/>
              <a:defRPr/>
            </a:pPr>
            <a:r>
              <a:rPr lang="ru-RU" sz="2200" dirty="0">
                <a:effectLst/>
                <a:latin typeface="+mn-lt"/>
                <a:ea typeface="+mn-ea"/>
                <a:cs typeface="+mn-cs"/>
                <a:sym typeface="Helvetica Neue"/>
              </a:rPr>
              <a:t>Еще один совет - пользуйся зубной пастой с фторидами. Она укрепляет зубы</a:t>
            </a:r>
            <a:r>
              <a:rPr lang="et-EE" sz="2200" dirty="0">
                <a:effectLst/>
                <a:latin typeface="+mn-lt"/>
                <a:ea typeface="+mn-ea"/>
                <a:cs typeface="+mn-cs"/>
                <a:sym typeface="Helvetica Neue"/>
              </a:rPr>
              <a:t> </a:t>
            </a:r>
            <a:r>
              <a:rPr lang="et-EE" sz="2200" dirty="0" err="1">
                <a:effectLst/>
                <a:latin typeface="+mn-lt"/>
                <a:ea typeface="+mn-ea"/>
                <a:cs typeface="+mn-cs"/>
                <a:sym typeface="Helvetica Neue"/>
              </a:rPr>
              <a:t>и</a:t>
            </a:r>
            <a:r>
              <a:rPr lang="ru-RU" sz="2200" dirty="0">
                <a:effectLst/>
                <a:latin typeface="+mn-lt"/>
                <a:ea typeface="+mn-ea"/>
                <a:cs typeface="+mn-cs"/>
                <a:sym typeface="Helvetica Neue"/>
              </a:rPr>
              <a:t> делает их менее чувствительными к кислоте.</a:t>
            </a:r>
            <a:endParaRPr lang="en-GB" sz="2200" dirty="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9384967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t-EE" sz="2200" dirty="0">
                <a:effectLst/>
                <a:latin typeface="+mn-lt"/>
                <a:ea typeface="+mn-ea"/>
                <a:cs typeface="+mn-cs"/>
                <a:sym typeface="Helvetica Neue"/>
              </a:rPr>
              <a:t>23. slaid.</a:t>
            </a:r>
            <a:r>
              <a:rPr lang="ru-RU" sz="2200" dirty="0">
                <a:effectLst/>
                <a:latin typeface="+mn-lt"/>
                <a:ea typeface="+mn-ea"/>
                <a:cs typeface="+mn-cs"/>
                <a:sym typeface="Helvetica Neue"/>
              </a:rPr>
              <a:t> </a:t>
            </a:r>
            <a:r>
              <a:rPr lang="et-EE" sz="2400" dirty="0" err="1">
                <a:effectLst/>
                <a:latin typeface="+mn-lt"/>
                <a:ea typeface="+mn-ea"/>
                <a:cs typeface="+mn-cs"/>
                <a:sym typeface="Helvetica Neue"/>
              </a:rPr>
              <a:t>На</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этой</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картинке</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вы</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видите</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одну</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сильно</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увеличенную</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ворсинку</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старой</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зубной</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щетки</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покрытую</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кусочками</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еды</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и</a:t>
            </a:r>
            <a:r>
              <a:rPr lang="et-EE" sz="2400" dirty="0">
                <a:effectLst/>
                <a:latin typeface="+mn-lt"/>
                <a:ea typeface="+mn-ea"/>
                <a:cs typeface="+mn-cs"/>
                <a:sym typeface="Helvetica Neue"/>
              </a:rPr>
              <a:t> </a:t>
            </a:r>
            <a:r>
              <a:rPr lang="ru-RU" sz="2400" dirty="0">
                <a:effectLst/>
                <a:latin typeface="+mn-lt"/>
                <a:ea typeface="+mn-ea"/>
                <a:cs typeface="+mn-cs"/>
                <a:sym typeface="Helvetica Neue"/>
              </a:rPr>
              <a:t>микробами</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Как</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часто</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нужно</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менять</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зубную</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щетку</a:t>
            </a:r>
            <a:r>
              <a:rPr lang="et-EE" sz="2400" dirty="0">
                <a:effectLst/>
                <a:latin typeface="+mn-lt"/>
                <a:ea typeface="+mn-ea"/>
                <a:cs typeface="+mn-cs"/>
                <a:sym typeface="Helvetica Neue"/>
              </a:rPr>
              <a:t>?</a:t>
            </a:r>
            <a:r>
              <a:rPr lang="ru-RU" sz="2400" dirty="0">
                <a:effectLst/>
                <a:latin typeface="+mn-lt"/>
                <a:ea typeface="+mn-ea"/>
                <a:cs typeface="+mn-cs"/>
                <a:sym typeface="Helvetica Neue"/>
              </a:rPr>
              <a:t> </a:t>
            </a:r>
            <a:r>
              <a:rPr lang="et-EE" sz="2400" dirty="0" err="1">
                <a:effectLst/>
                <a:latin typeface="+mn-lt"/>
                <a:ea typeface="+mn-ea"/>
                <a:cs typeface="+mn-cs"/>
                <a:sym typeface="Helvetica Neue"/>
              </a:rPr>
              <a:t>Меня</a:t>
            </a:r>
            <a:r>
              <a:rPr lang="ru-RU" sz="2400" dirty="0">
                <a:effectLst/>
                <a:latin typeface="+mn-lt"/>
                <a:ea typeface="+mn-ea"/>
                <a:cs typeface="+mn-cs"/>
                <a:sym typeface="Helvetica Neue"/>
              </a:rPr>
              <a:t>й</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зубную</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щетку</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не</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реже</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чем</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каждые</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три</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месяца</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Также</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неплохо</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менять</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зубную</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щетку</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после</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болезни</a:t>
            </a:r>
            <a:r>
              <a:rPr lang="et-EE" sz="2400" dirty="0">
                <a:effectLst/>
                <a:latin typeface="+mn-lt"/>
                <a:ea typeface="+mn-ea"/>
                <a:cs typeface="+mn-cs"/>
                <a:sym typeface="Helvetica Neue"/>
              </a:rPr>
              <a:t>.</a:t>
            </a:r>
            <a:r>
              <a:rPr lang="ru-RU" sz="2400" dirty="0">
                <a:effectLst/>
                <a:latin typeface="+mn-lt"/>
                <a:ea typeface="+mn-ea"/>
                <a:cs typeface="+mn-cs"/>
                <a:sym typeface="Helvetica Neue"/>
              </a:rPr>
              <a:t> Лучше всего пользоваться щеткой с мягкой щетиной (</a:t>
            </a:r>
            <a:r>
              <a:rPr lang="et-EE" sz="2400" i="1" dirty="0" err="1">
                <a:effectLst/>
                <a:latin typeface="+mn-lt"/>
                <a:ea typeface="+mn-ea"/>
                <a:cs typeface="+mn-cs"/>
                <a:sym typeface="Helvetica Neue"/>
              </a:rPr>
              <a:t>soft</a:t>
            </a:r>
            <a:r>
              <a:rPr lang="ru-RU" sz="2400" i="1" dirty="0">
                <a:effectLst/>
                <a:latin typeface="+mn-lt"/>
                <a:ea typeface="+mn-ea"/>
                <a:cs typeface="+mn-cs"/>
                <a:sym typeface="Helvetica Neue"/>
              </a:rPr>
              <a:t>), </a:t>
            </a:r>
            <a:r>
              <a:rPr lang="ru-RU" sz="2400" i="0" dirty="0">
                <a:effectLst/>
                <a:latin typeface="+mn-lt"/>
                <a:ea typeface="+mn-ea"/>
                <a:cs typeface="+mn-cs"/>
                <a:sym typeface="Helvetica Neue"/>
              </a:rPr>
              <a:t>потому что мягкие щетинки не повреждают дёсны и поверхность зубов. Зубы можно отлично почистить как электрической, так и обычной щеткой. Самое главное – делать это правильно.</a:t>
            </a:r>
            <a:endParaRPr lang="en-US" sz="2400" dirty="0">
              <a:effectLst/>
              <a:latin typeface="+mn-lt"/>
              <a:ea typeface="+mn-ea"/>
              <a:cs typeface="+mn-cs"/>
              <a:sym typeface="Helvetica Neue"/>
            </a:endParaRPr>
          </a:p>
          <a:p>
            <a:pPr marL="0" marR="0" lvl="0" indent="0" defTabSz="457200" eaLnBrk="1" fontAlgn="auto" latinLnBrk="0" hangingPunct="1">
              <a:lnSpc>
                <a:spcPct val="117999"/>
              </a:lnSpc>
              <a:spcBef>
                <a:spcPts val="0"/>
              </a:spcBef>
              <a:spcAft>
                <a:spcPts val="0"/>
              </a:spcAft>
              <a:buClrTx/>
              <a:buSzTx/>
              <a:buFontTx/>
              <a:buNone/>
              <a:tabLst/>
              <a:defRPr/>
            </a:pPr>
            <a:endParaRPr lang="en-US" sz="2400" dirty="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21184834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a:effectLst/>
                <a:latin typeface="+mn-lt"/>
                <a:ea typeface="+mn-ea"/>
                <a:cs typeface="+mn-cs"/>
                <a:sym typeface="Helvetica Neue"/>
              </a:rPr>
              <a:t>24.</a:t>
            </a:r>
            <a:r>
              <a:rPr lang="et-EE" sz="2200" baseline="0" dirty="0">
                <a:effectLst/>
                <a:latin typeface="+mn-lt"/>
                <a:ea typeface="+mn-ea"/>
                <a:cs typeface="+mn-cs"/>
                <a:sym typeface="Helvetica Neue"/>
              </a:rPr>
              <a:t> </a:t>
            </a:r>
            <a:r>
              <a:rPr lang="et-EE" sz="2200" dirty="0">
                <a:effectLst/>
                <a:latin typeface="+mn-lt"/>
                <a:ea typeface="+mn-ea"/>
                <a:cs typeface="+mn-cs"/>
                <a:sym typeface="Helvetica Neue"/>
              </a:rPr>
              <a:t>slaid.</a:t>
            </a:r>
            <a:r>
              <a:rPr lang="ru-RU" sz="2200" dirty="0">
                <a:effectLst/>
                <a:latin typeface="+mn-lt"/>
                <a:ea typeface="+mn-ea"/>
                <a:cs typeface="+mn-cs"/>
                <a:sym typeface="Helvetica Neue"/>
              </a:rPr>
              <a:t> Последнее правило самое простое. Раз в год приходи к зубному врачу для того, чтобы доктор проверил, все ли в порядке с твоими зубами. Сам ты этого проверить не можешь.</a:t>
            </a:r>
            <a:r>
              <a:rPr lang="et-EE" sz="2200" baseline="0" dirty="0">
                <a:effectLst/>
                <a:latin typeface="+mn-lt"/>
                <a:ea typeface="+mn-ea"/>
                <a:cs typeface="+mn-cs"/>
                <a:sym typeface="Helvetica Neue"/>
              </a:rPr>
              <a:t> </a:t>
            </a:r>
            <a:endParaRPr lang="en-US" dirty="0"/>
          </a:p>
        </p:txBody>
      </p:sp>
    </p:spTree>
    <p:extLst>
      <p:ext uri="{BB962C8B-B14F-4D97-AF65-F5344CB8AC3E}">
        <p14:creationId xmlns:p14="http://schemas.microsoft.com/office/powerpoint/2010/main" val="2058920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a:effectLst/>
                <a:latin typeface="+mn-lt"/>
                <a:ea typeface="+mn-ea"/>
                <a:cs typeface="+mn-cs"/>
                <a:sym typeface="Helvetica Neue"/>
              </a:rPr>
              <a:t>25. slaid.</a:t>
            </a:r>
            <a:r>
              <a:rPr lang="et-EE" sz="2200" baseline="0" dirty="0">
                <a:effectLst/>
                <a:latin typeface="+mn-lt"/>
                <a:ea typeface="+mn-ea"/>
                <a:cs typeface="+mn-cs"/>
                <a:sym typeface="Helvetica Neue"/>
              </a:rPr>
              <a:t> </a:t>
            </a:r>
            <a:r>
              <a:rPr lang="ru-RU" sz="2400" dirty="0">
                <a:effectLst/>
                <a:latin typeface="+mn-lt"/>
                <a:ea typeface="+mn-ea"/>
                <a:cs typeface="+mn-cs"/>
                <a:sym typeface="Arial"/>
              </a:rPr>
              <a:t>На этой картинке вы видите настоящие зубы в разрезе. Такая дырка, как видно на картинке справа, может появиться примерно за полгода. С такой дыркой очень важно прийти к врачу вовремя и починить зуб так быстро, как только возможно. Запомни, даже самая качественная пломба всё равно хуже, чем здоровый зуб.</a:t>
            </a:r>
            <a:endParaRPr lang="en-US" sz="2400" dirty="0">
              <a:effectLst/>
              <a:latin typeface="+mn-lt"/>
              <a:ea typeface="+mn-ea"/>
              <a:cs typeface="+mn-cs"/>
              <a:sym typeface="Arial"/>
            </a:endParaRPr>
          </a:p>
          <a:p>
            <a:r>
              <a:rPr lang="ru-RU" sz="2400" dirty="0">
                <a:effectLst/>
                <a:latin typeface="+mn-lt"/>
                <a:ea typeface="+mn-ea"/>
                <a:cs typeface="+mn-cs"/>
                <a:sym typeface="Arial"/>
              </a:rPr>
              <a:t> Как часто нужно ходить к зубному врачу?</a:t>
            </a:r>
            <a:endParaRPr lang="en-US" sz="2400" dirty="0">
              <a:effectLst/>
              <a:latin typeface="+mn-lt"/>
              <a:ea typeface="+mn-ea"/>
              <a:cs typeface="+mn-cs"/>
              <a:sym typeface="Arial"/>
            </a:endParaRPr>
          </a:p>
          <a:p>
            <a:endParaRPr lang="en-US" sz="2400" i="1" u="sng" dirty="0">
              <a:effectLst/>
              <a:latin typeface="+mn-lt"/>
              <a:ea typeface="+mn-ea"/>
              <a:cs typeface="+mn-cs"/>
              <a:sym typeface="Arial"/>
            </a:endParaRPr>
          </a:p>
          <a:p>
            <a:r>
              <a:rPr lang="ru-RU" sz="2400" dirty="0">
                <a:effectLst/>
                <a:latin typeface="+mn-lt"/>
                <a:ea typeface="+mn-ea"/>
                <a:cs typeface="+mn-cs"/>
                <a:sym typeface="Arial"/>
              </a:rPr>
              <a:t>Один раз в год. Это нужно для того, чтобы точно знать, что все в порядке. Потому что сам ты не видишь и не знаешь точно, что происходит у тебя во рту.</a:t>
            </a:r>
            <a:endParaRPr lang="en-US" sz="2400" dirty="0">
              <a:effectLst/>
              <a:latin typeface="+mn-lt"/>
              <a:ea typeface="+mn-ea"/>
              <a:cs typeface="+mn-cs"/>
              <a:sym typeface="Arial"/>
            </a:endParaRPr>
          </a:p>
          <a:p>
            <a:r>
              <a:rPr lang="ru-RU" sz="2400" dirty="0">
                <a:effectLst/>
                <a:latin typeface="+mn-lt"/>
                <a:ea typeface="+mn-ea"/>
                <a:cs typeface="+mn-cs"/>
                <a:sym typeface="Arial"/>
              </a:rPr>
              <a:t> </a:t>
            </a:r>
            <a:endParaRPr lang="en-US" sz="2400" dirty="0">
              <a:effectLst/>
              <a:latin typeface="+mn-lt"/>
              <a:ea typeface="+mn-ea"/>
              <a:cs typeface="+mn-cs"/>
              <a:sym typeface="Arial"/>
            </a:endParaRPr>
          </a:p>
          <a:p>
            <a:r>
              <a:rPr lang="ru-RU" sz="2400" i="1" dirty="0">
                <a:effectLst/>
                <a:latin typeface="+mn-lt"/>
                <a:ea typeface="+mn-ea"/>
                <a:cs typeface="+mn-cs"/>
                <a:sym typeface="Arial"/>
              </a:rPr>
              <a:t> </a:t>
            </a:r>
            <a:r>
              <a:rPr lang="ru-RU" sz="2400" i="1" u="sng" dirty="0">
                <a:effectLst/>
                <a:latin typeface="+mn-lt"/>
                <a:ea typeface="+mn-ea"/>
                <a:cs typeface="+mn-cs"/>
                <a:sym typeface="Arial"/>
              </a:rPr>
              <a:t>Если хочешь, можешь использовать эту картинку для того, чтобы рассказать как устроен зуб – эмаль и дентин.  Движение минералов ,о котором мы говорили, происходит в эмали, то есть в верхнем слое зуба. Это самая крепкая ткань в твоем организме её название очень легко запомнить: </a:t>
            </a:r>
            <a:r>
              <a:rPr lang="et-EE" sz="2400" i="1" u="sng" dirty="0">
                <a:effectLst/>
                <a:latin typeface="+mn-lt"/>
                <a:ea typeface="+mn-ea"/>
                <a:cs typeface="+mn-cs"/>
                <a:sym typeface="Arial"/>
              </a:rPr>
              <a:t>e-mail. </a:t>
            </a:r>
            <a:endParaRPr lang="en-US" sz="2400" u="sng" dirty="0">
              <a:effectLst/>
              <a:latin typeface="+mn-lt"/>
              <a:ea typeface="+mn-ea"/>
              <a:cs typeface="+mn-cs"/>
              <a:sym typeface="Arial"/>
            </a:endParaRPr>
          </a:p>
          <a:p>
            <a:r>
              <a:rPr lang="et-EE" sz="2400" i="1" u="sng" dirty="0">
                <a:effectLst/>
                <a:latin typeface="+mn-lt"/>
                <a:ea typeface="+mn-ea"/>
                <a:cs typeface="+mn-cs"/>
                <a:sym typeface="Arial"/>
              </a:rPr>
              <a:t> </a:t>
            </a:r>
            <a:r>
              <a:rPr lang="et-EE" sz="2400" i="1" u="sng" dirty="0" err="1">
                <a:effectLst/>
                <a:latin typeface="+mn-lt"/>
                <a:ea typeface="+mn-ea"/>
                <a:cs typeface="+mn-cs"/>
                <a:sym typeface="Arial"/>
              </a:rPr>
              <a:t>Если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кислотные</a:t>
            </a:r>
            <a:r>
              <a:rPr lang="et-EE" sz="2400" i="1" u="sng" dirty="0">
                <a:effectLst/>
                <a:latin typeface="+mn-lt"/>
                <a:ea typeface="+mn-ea"/>
                <a:cs typeface="+mn-cs"/>
                <a:sym typeface="Arial"/>
              </a:rPr>
              <a:t> </a:t>
            </a:r>
            <a:r>
              <a:rPr lang="et-EE" sz="2400" i="1" u="sng" dirty="0" err="1">
                <a:effectLst/>
                <a:latin typeface="+mn-lt"/>
                <a:ea typeface="+mn-ea"/>
                <a:cs typeface="+mn-cs"/>
                <a:sym typeface="Arial"/>
              </a:rPr>
              <a:t>атаки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слишком</a:t>
            </a:r>
            <a:r>
              <a:rPr lang="et-EE" sz="2400" i="1" u="sng" dirty="0">
                <a:effectLst/>
                <a:latin typeface="+mn-lt"/>
                <a:ea typeface="+mn-ea"/>
                <a:cs typeface="+mn-cs"/>
                <a:sym typeface="Arial"/>
              </a:rPr>
              <a:t> </a:t>
            </a:r>
            <a:r>
              <a:rPr lang="et-EE" sz="2400" i="1" u="sng" dirty="0" err="1">
                <a:effectLst/>
                <a:latin typeface="+mn-lt"/>
                <a:ea typeface="+mn-ea"/>
                <a:cs typeface="+mn-cs"/>
                <a:sym typeface="Arial"/>
              </a:rPr>
              <a:t>частые</a:t>
            </a:r>
            <a:r>
              <a:rPr lang="et-EE" sz="2400" i="1" u="sng" dirty="0">
                <a:effectLst/>
                <a:latin typeface="+mn-lt"/>
                <a:ea typeface="+mn-ea"/>
                <a:cs typeface="+mn-cs"/>
                <a:sym typeface="Arial"/>
              </a:rPr>
              <a:t>, </a:t>
            </a:r>
            <a:r>
              <a:rPr lang="et-EE" sz="2400" i="1" u="sng" dirty="0" err="1">
                <a:effectLst/>
                <a:latin typeface="+mn-lt"/>
                <a:ea typeface="+mn-ea"/>
                <a:cs typeface="+mn-cs"/>
                <a:sym typeface="Arial"/>
              </a:rPr>
              <a:t>то</a:t>
            </a:r>
            <a:r>
              <a:rPr lang="et-EE" sz="2400" i="1" u="sng" dirty="0">
                <a:effectLst/>
                <a:latin typeface="+mn-lt"/>
                <a:ea typeface="+mn-ea"/>
                <a:cs typeface="+mn-cs"/>
                <a:sym typeface="Arial"/>
              </a:rPr>
              <a:t> </a:t>
            </a:r>
            <a:r>
              <a:rPr lang="et-EE" sz="2400" i="1" u="sng" dirty="0" err="1">
                <a:effectLst/>
                <a:latin typeface="+mn-lt"/>
                <a:ea typeface="+mn-ea"/>
                <a:cs typeface="+mn-cs"/>
                <a:sym typeface="Arial"/>
              </a:rPr>
              <a:t>даже</a:t>
            </a:r>
            <a:r>
              <a:rPr lang="et-EE" sz="2400" i="1" u="sng" dirty="0">
                <a:effectLst/>
                <a:latin typeface="+mn-lt"/>
                <a:ea typeface="+mn-ea"/>
                <a:cs typeface="+mn-cs"/>
                <a:sym typeface="Arial"/>
              </a:rPr>
              <a:t> </a:t>
            </a:r>
            <a:r>
              <a:rPr lang="et-EE" sz="2400" i="1" u="sng" dirty="0" err="1">
                <a:effectLst/>
                <a:latin typeface="+mn-lt"/>
                <a:ea typeface="+mn-ea"/>
                <a:cs typeface="+mn-cs"/>
                <a:sym typeface="Arial"/>
              </a:rPr>
              <a:t>самая</a:t>
            </a:r>
            <a:r>
              <a:rPr lang="et-EE" sz="2400" i="1" u="sng" dirty="0">
                <a:effectLst/>
                <a:latin typeface="+mn-lt"/>
                <a:ea typeface="+mn-ea"/>
                <a:cs typeface="+mn-cs"/>
                <a:sym typeface="Arial"/>
              </a:rPr>
              <a:t> </a:t>
            </a:r>
            <a:r>
              <a:rPr lang="et-EE" sz="2400" i="1" u="sng" dirty="0" err="1">
                <a:effectLst/>
                <a:latin typeface="+mn-lt"/>
                <a:ea typeface="+mn-ea"/>
                <a:cs typeface="+mn-cs"/>
                <a:sym typeface="Arial"/>
              </a:rPr>
              <a:t>твёрдая</a:t>
            </a:r>
            <a:r>
              <a:rPr lang="et-EE" sz="2400" i="1" u="sng" dirty="0">
                <a:effectLst/>
                <a:latin typeface="+mn-lt"/>
                <a:ea typeface="+mn-ea"/>
                <a:cs typeface="+mn-cs"/>
                <a:sym typeface="Arial"/>
              </a:rPr>
              <a:t> </a:t>
            </a:r>
            <a:r>
              <a:rPr lang="et-EE" sz="2400" i="1" u="sng" dirty="0" err="1">
                <a:effectLst/>
                <a:latin typeface="+mn-lt"/>
                <a:ea typeface="+mn-ea"/>
                <a:cs typeface="+mn-cs"/>
                <a:sym typeface="Arial"/>
              </a:rPr>
              <a:t>ткань</a:t>
            </a:r>
            <a:r>
              <a:rPr lang="et-EE" sz="2400" i="1" u="sng" dirty="0">
                <a:effectLst/>
                <a:latin typeface="+mn-lt"/>
                <a:ea typeface="+mn-ea"/>
                <a:cs typeface="+mn-cs"/>
                <a:sym typeface="Arial"/>
              </a:rPr>
              <a:t> </a:t>
            </a:r>
            <a:r>
              <a:rPr lang="et-EE" sz="2400" i="1" u="sng" dirty="0" err="1">
                <a:effectLst/>
                <a:latin typeface="+mn-lt"/>
                <a:ea typeface="+mn-ea"/>
                <a:cs typeface="+mn-cs"/>
                <a:sym typeface="Arial"/>
              </a:rPr>
              <a:t>растворяется</a:t>
            </a:r>
            <a:r>
              <a:rPr lang="et-EE" sz="2400" i="1" u="sng" dirty="0">
                <a:effectLst/>
                <a:latin typeface="+mn-lt"/>
                <a:ea typeface="+mn-ea"/>
                <a:cs typeface="+mn-cs"/>
                <a:sym typeface="Arial"/>
              </a:rPr>
              <a:t> </a:t>
            </a:r>
            <a:r>
              <a:rPr lang="et-EE" sz="2400" i="1" u="sng" dirty="0" err="1">
                <a:effectLst/>
                <a:latin typeface="+mn-lt"/>
                <a:ea typeface="+mn-ea"/>
                <a:cs typeface="+mn-cs"/>
                <a:sym typeface="Arial"/>
              </a:rPr>
              <a:t>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тогда</a:t>
            </a:r>
            <a:r>
              <a:rPr lang="et-EE" sz="2400" i="1" u="sng" dirty="0">
                <a:effectLst/>
                <a:latin typeface="+mn-lt"/>
                <a:ea typeface="+mn-ea"/>
                <a:cs typeface="+mn-cs"/>
                <a:sym typeface="Arial"/>
              </a:rPr>
              <a:t> </a:t>
            </a:r>
            <a:r>
              <a:rPr lang="et-EE" sz="2400" i="1" u="sng" dirty="0" err="1">
                <a:effectLst/>
                <a:latin typeface="+mn-lt"/>
                <a:ea typeface="+mn-ea"/>
                <a:cs typeface="+mn-cs"/>
                <a:sym typeface="Arial"/>
              </a:rPr>
              <a:t>дырка</a:t>
            </a:r>
            <a:r>
              <a:rPr lang="et-EE" sz="2400" i="1" u="sng" dirty="0">
                <a:effectLst/>
                <a:latin typeface="+mn-lt"/>
                <a:ea typeface="+mn-ea"/>
                <a:cs typeface="+mn-cs"/>
                <a:sym typeface="Arial"/>
              </a:rPr>
              <a:t> </a:t>
            </a:r>
            <a:r>
              <a:rPr lang="et-EE" sz="2400" i="1" u="sng" dirty="0" err="1">
                <a:effectLst/>
                <a:latin typeface="+mn-lt"/>
                <a:ea typeface="+mn-ea"/>
                <a:cs typeface="+mn-cs"/>
                <a:sym typeface="Arial"/>
              </a:rPr>
              <a:t>доходит</a:t>
            </a:r>
            <a:r>
              <a:rPr lang="et-EE" sz="2400" i="1" u="sng" dirty="0">
                <a:effectLst/>
                <a:latin typeface="+mn-lt"/>
                <a:ea typeface="+mn-ea"/>
                <a:cs typeface="+mn-cs"/>
                <a:sym typeface="Arial"/>
              </a:rPr>
              <a:t> </a:t>
            </a:r>
            <a:r>
              <a:rPr lang="et-EE" sz="2400" i="1" u="sng" dirty="0" err="1">
                <a:effectLst/>
                <a:latin typeface="+mn-lt"/>
                <a:ea typeface="+mn-ea"/>
                <a:cs typeface="+mn-cs"/>
                <a:sym typeface="Arial"/>
              </a:rPr>
              <a:t>до</a:t>
            </a:r>
            <a:r>
              <a:rPr lang="et-EE" sz="2400" i="1" u="sng" dirty="0">
                <a:effectLst/>
                <a:latin typeface="+mn-lt"/>
                <a:ea typeface="+mn-ea"/>
                <a:cs typeface="+mn-cs"/>
                <a:sym typeface="Arial"/>
              </a:rPr>
              <a:t> </a:t>
            </a:r>
            <a:r>
              <a:rPr lang="et-EE" sz="2400" i="1" u="sng" dirty="0" err="1">
                <a:effectLst/>
                <a:latin typeface="+mn-lt"/>
                <a:ea typeface="+mn-ea"/>
                <a:cs typeface="+mn-cs"/>
                <a:sym typeface="Arial"/>
              </a:rPr>
              <a:t>дентина</a:t>
            </a:r>
            <a:r>
              <a:rPr lang="et-EE" sz="2400" i="1" u="sng" dirty="0">
                <a:effectLst/>
                <a:latin typeface="+mn-lt"/>
                <a:ea typeface="+mn-ea"/>
                <a:cs typeface="+mn-cs"/>
                <a:sym typeface="Arial"/>
              </a:rPr>
              <a:t>.</a:t>
            </a:r>
            <a:r>
              <a:rPr lang="ru-RU" sz="2400" i="1" u="sng" dirty="0">
                <a:effectLst/>
                <a:latin typeface="+mn-lt"/>
                <a:ea typeface="+mn-ea"/>
                <a:cs typeface="+mn-cs"/>
                <a:sym typeface="Arial"/>
              </a:rPr>
              <a:t> Если дырка очень глубокая, то повреждается нерв зуба и зуб начинает сильно болеть.</a:t>
            </a:r>
            <a:endParaRPr lang="en-US" sz="2400" u="sng" dirty="0">
              <a:effectLst/>
              <a:latin typeface="+mn-lt"/>
              <a:ea typeface="+mn-ea"/>
              <a:cs typeface="+mn-cs"/>
              <a:sym typeface="Arial"/>
            </a:endParaRPr>
          </a:p>
          <a:p>
            <a:endParaRPr lang="en-US" dirty="0"/>
          </a:p>
        </p:txBody>
      </p:sp>
    </p:spTree>
    <p:extLst>
      <p:ext uri="{BB962C8B-B14F-4D97-AF65-F5344CB8AC3E}">
        <p14:creationId xmlns:p14="http://schemas.microsoft.com/office/powerpoint/2010/main" val="18581891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t-EE" sz="2200" dirty="0">
                <a:effectLst/>
                <a:latin typeface="+mn-lt"/>
                <a:ea typeface="+mn-ea"/>
                <a:cs typeface="+mn-cs"/>
                <a:sym typeface="Helvetica Neue"/>
              </a:rPr>
              <a:t>26. slaid. </a:t>
            </a:r>
            <a:r>
              <a:rPr lang="et-EE" sz="2400" dirty="0" err="1">
                <a:effectLst/>
                <a:latin typeface="+mn-lt"/>
                <a:ea typeface="+mn-ea"/>
                <a:cs typeface="+mn-cs"/>
                <a:sym typeface="Helvetica Neue"/>
              </a:rPr>
              <a:t>Ну</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что</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надеюсь</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Что</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теперь</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вы</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знаете</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что</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нужно</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соблюдать</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все</a:t>
            </a:r>
            <a:r>
              <a:rPr lang="et-EE" sz="2400" dirty="0">
                <a:effectLst/>
                <a:latin typeface="+mn-lt"/>
                <a:ea typeface="+mn-ea"/>
                <a:cs typeface="+mn-cs"/>
                <a:sym typeface="Helvetica Neue"/>
              </a:rPr>
              <a:t> </a:t>
            </a:r>
            <a:r>
              <a:rPr lang="ru-RU" sz="2400" dirty="0">
                <a:effectLst/>
                <a:latin typeface="+mn-lt"/>
                <a:ea typeface="+mn-ea"/>
                <a:cs typeface="+mn-cs"/>
                <a:sym typeface="Helvetica Neue"/>
              </a:rPr>
              <a:t>пять</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правил</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Недостаточно</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только</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чистить</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зубы</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или</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только</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пить</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воду</a:t>
            </a:r>
            <a:r>
              <a:rPr lang="et-EE" sz="2400" dirty="0">
                <a:effectLst/>
                <a:latin typeface="+mn-lt"/>
                <a:ea typeface="+mn-ea"/>
                <a:cs typeface="+mn-cs"/>
                <a:sym typeface="Helvetica Neue"/>
              </a:rPr>
              <a:t>.</a:t>
            </a:r>
            <a:endParaRPr lang="en-US" sz="2400" dirty="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21274962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Shape 283"/>
          <p:cNvSpPr>
            <a:spLocks noGrp="1" noRot="1" noChangeAspect="1"/>
          </p:cNvSpPr>
          <p:nvPr>
            <p:ph type="sldImg"/>
          </p:nvPr>
        </p:nvSpPr>
        <p:spPr>
          <a:xfrm>
            <a:off x="381000" y="685800"/>
            <a:ext cx="6096000" cy="3429000"/>
          </a:xfrm>
          <a:prstGeom prst="rect">
            <a:avLst/>
          </a:prstGeom>
        </p:spPr>
        <p:txBody>
          <a:bodyPr/>
          <a:lstStyle/>
          <a:p>
            <a:endParaRPr/>
          </a:p>
        </p:txBody>
      </p:sp>
      <p:sp>
        <p:nvSpPr>
          <p:cNvPr id="284" name="Shape 284"/>
          <p:cNvSpPr>
            <a:spLocks noGrp="1"/>
          </p:cNvSpPr>
          <p:nvPr>
            <p:ph type="body" sz="quarter" idx="1"/>
          </p:nvPr>
        </p:nvSpPr>
        <p:spPr>
          <a:prstGeom prst="rect">
            <a:avLst/>
          </a:prstGeom>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t-EE" sz="2200" dirty="0">
                <a:effectLst/>
                <a:latin typeface="+mn-lt"/>
                <a:ea typeface="+mn-ea"/>
                <a:cs typeface="+mn-cs"/>
                <a:sym typeface="Helvetica Neue"/>
              </a:rPr>
              <a:t>27. slaid</a:t>
            </a:r>
            <a:r>
              <a:rPr lang="en-GB" sz="2200" dirty="0">
                <a:effectLst/>
                <a:latin typeface="+mn-lt"/>
                <a:ea typeface="+mn-ea"/>
                <a:cs typeface="+mn-cs"/>
                <a:sym typeface="Helvetica Neue"/>
              </a:rPr>
              <a:t>.</a:t>
            </a:r>
            <a:r>
              <a:rPr lang="en-GB" sz="2200" baseline="0" dirty="0">
                <a:effectLst/>
                <a:latin typeface="+mn-lt"/>
                <a:ea typeface="+mn-ea"/>
                <a:cs typeface="+mn-cs"/>
                <a:sym typeface="Helvetica Neue"/>
              </a:rPr>
              <a:t> </a:t>
            </a:r>
            <a:r>
              <a:rPr lang="et-EE" sz="2400" dirty="0" err="1">
                <a:effectLst/>
                <a:latin typeface="+mn-lt"/>
                <a:ea typeface="+mn-ea"/>
                <a:cs typeface="+mn-cs"/>
                <a:sym typeface="Arial"/>
              </a:rPr>
              <a:t>Зубы</a:t>
            </a:r>
            <a:r>
              <a:rPr lang="et-EE" sz="2400" dirty="0">
                <a:effectLst/>
                <a:latin typeface="+mn-lt"/>
                <a:ea typeface="+mn-ea"/>
                <a:cs typeface="+mn-cs"/>
                <a:sym typeface="Arial"/>
              </a:rPr>
              <a:t> </a:t>
            </a:r>
            <a:r>
              <a:rPr lang="et-EE" sz="2400" dirty="0" err="1">
                <a:effectLst/>
                <a:latin typeface="+mn-lt"/>
                <a:ea typeface="+mn-ea"/>
                <a:cs typeface="+mn-cs"/>
                <a:sym typeface="Arial"/>
              </a:rPr>
              <a:t>портятся</a:t>
            </a:r>
            <a:r>
              <a:rPr lang="et-EE" sz="2400" dirty="0">
                <a:effectLst/>
                <a:latin typeface="+mn-lt"/>
                <a:ea typeface="+mn-ea"/>
                <a:cs typeface="+mn-cs"/>
                <a:sym typeface="Arial"/>
              </a:rPr>
              <a:t> </a:t>
            </a:r>
            <a:r>
              <a:rPr lang="et-EE" sz="2400" dirty="0" err="1">
                <a:effectLst/>
                <a:latin typeface="+mn-lt"/>
                <a:ea typeface="+mn-ea"/>
                <a:cs typeface="+mn-cs"/>
                <a:sym typeface="Arial"/>
              </a:rPr>
              <a:t>от</a:t>
            </a:r>
            <a:r>
              <a:rPr lang="et-EE" sz="2400" dirty="0">
                <a:effectLst/>
                <a:latin typeface="+mn-lt"/>
                <a:ea typeface="+mn-ea"/>
                <a:cs typeface="+mn-cs"/>
                <a:sym typeface="Arial"/>
              </a:rPr>
              <a:t> </a:t>
            </a:r>
            <a:r>
              <a:rPr lang="et-EE" sz="2400" dirty="0" err="1">
                <a:effectLst/>
                <a:latin typeface="+mn-lt"/>
                <a:ea typeface="+mn-ea"/>
                <a:cs typeface="+mn-cs"/>
                <a:sym typeface="Arial"/>
              </a:rPr>
              <a:t>кариеса</a:t>
            </a:r>
            <a:r>
              <a:rPr lang="et-EE" sz="2400" dirty="0">
                <a:effectLst/>
                <a:latin typeface="+mn-lt"/>
                <a:ea typeface="+mn-ea"/>
                <a:cs typeface="+mn-cs"/>
                <a:sym typeface="Arial"/>
              </a:rPr>
              <a:t>, </a:t>
            </a:r>
            <a:r>
              <a:rPr lang="et-EE" sz="2400" dirty="0" err="1">
                <a:effectLst/>
                <a:latin typeface="+mn-lt"/>
                <a:ea typeface="+mn-ea"/>
                <a:cs typeface="+mn-cs"/>
                <a:sym typeface="Arial"/>
              </a:rPr>
              <a:t>ну</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ещё</a:t>
            </a:r>
            <a:r>
              <a:rPr lang="et-EE" sz="2400" dirty="0">
                <a:effectLst/>
                <a:latin typeface="+mn-lt"/>
                <a:ea typeface="+mn-ea"/>
                <a:cs typeface="+mn-cs"/>
                <a:sym typeface="Arial"/>
              </a:rPr>
              <a:t> </a:t>
            </a:r>
            <a:r>
              <a:rPr lang="et-EE" sz="2400" dirty="0" err="1">
                <a:effectLst/>
                <a:latin typeface="+mn-lt"/>
                <a:ea typeface="+mn-ea"/>
                <a:cs typeface="+mn-cs"/>
                <a:sym typeface="Arial"/>
              </a:rPr>
              <a:t>их</a:t>
            </a:r>
            <a:r>
              <a:rPr lang="et-EE" sz="2400" dirty="0">
                <a:effectLst/>
                <a:latin typeface="+mn-lt"/>
                <a:ea typeface="+mn-ea"/>
                <a:cs typeface="+mn-cs"/>
                <a:sym typeface="Arial"/>
              </a:rPr>
              <a:t> </a:t>
            </a:r>
            <a:r>
              <a:rPr lang="ru-RU" sz="2400" dirty="0">
                <a:effectLst/>
                <a:latin typeface="+mn-lt"/>
                <a:ea typeface="+mn-ea"/>
                <a:cs typeface="+mn-cs"/>
                <a:sym typeface="Arial"/>
              </a:rPr>
              <a:t>разрушает</a:t>
            </a:r>
            <a:r>
              <a:rPr lang="et-EE" sz="2400" dirty="0">
                <a:effectLst/>
                <a:latin typeface="+mn-lt"/>
                <a:ea typeface="+mn-ea"/>
                <a:cs typeface="+mn-cs"/>
                <a:sym typeface="Arial"/>
              </a:rPr>
              <a:t>?</a:t>
            </a:r>
            <a:endParaRPr lang="en-US" sz="2400" dirty="0">
              <a:effectLst/>
              <a:latin typeface="+mn-lt"/>
              <a:ea typeface="+mn-ea"/>
              <a:cs typeface="+mn-cs"/>
              <a:sym typeface="Arial"/>
            </a:endParaRPr>
          </a:p>
          <a:p>
            <a:endParaRPr lang="ru-RU" sz="2200" i="1" dirty="0">
              <a:effectLst/>
              <a:latin typeface="+mn-lt"/>
              <a:ea typeface="+mn-ea"/>
              <a:cs typeface="+mn-cs"/>
              <a:sym typeface="Helvetica Neue"/>
            </a:endParaRPr>
          </a:p>
          <a:p>
            <a:r>
              <a:rPr lang="ru-RU" sz="2200" i="1" dirty="0">
                <a:effectLst/>
                <a:latin typeface="+mn-lt"/>
                <a:ea typeface="+mn-ea"/>
                <a:cs typeface="+mn-cs"/>
                <a:sym typeface="Helvetica Neue"/>
              </a:rPr>
              <a:t>Насколько подробно раскрывать следующие темы зависит от продолжительности лекции, возраста детей и желания педагогов. Слайды, которые вы не хотите использовать, можно спрятать с помощью функции «</a:t>
            </a:r>
            <a:r>
              <a:rPr lang="et-EE" sz="2200" dirty="0" err="1">
                <a:effectLst/>
                <a:latin typeface="+mn-lt"/>
                <a:ea typeface="+mn-ea"/>
                <a:cs typeface="+mn-cs"/>
                <a:sym typeface="Helvetica Neue"/>
              </a:rPr>
              <a:t>hide</a:t>
            </a:r>
            <a:r>
              <a:rPr lang="ru-RU" sz="2200" dirty="0">
                <a:effectLst/>
                <a:latin typeface="+mn-lt"/>
                <a:ea typeface="+mn-ea"/>
                <a:cs typeface="+mn-cs"/>
                <a:sym typeface="Helvetica Neue"/>
              </a:rPr>
              <a:t>»</a:t>
            </a:r>
            <a:r>
              <a:rPr lang="et-EE" sz="2200" i="1" dirty="0">
                <a:effectLst/>
                <a:latin typeface="+mn-lt"/>
                <a:ea typeface="+mn-ea"/>
                <a:cs typeface="+mn-cs"/>
                <a:sym typeface="Helvetica Neue"/>
              </a:rPr>
              <a:t>.</a:t>
            </a:r>
            <a:endParaRPr lang="en-GB" sz="2200" dirty="0">
              <a:effectLst/>
              <a:latin typeface="+mn-lt"/>
              <a:ea typeface="+mn-ea"/>
              <a:cs typeface="+mn-cs"/>
              <a:sym typeface="Helvetica Neue"/>
            </a:endParaRPr>
          </a:p>
          <a:p>
            <a:pPr>
              <a:lnSpc>
                <a:spcPct val="150000"/>
              </a:lnSpc>
              <a:defRPr sz="2400">
                <a:solidFill>
                  <a:srgbClr val="28778A"/>
                </a:solidFill>
                <a:latin typeface="Gill Sans"/>
                <a:ea typeface="Gill Sans"/>
                <a:cs typeface="Gill Sans"/>
                <a:sym typeface="Gill Sans"/>
              </a:defRPr>
            </a:pPr>
            <a:endParaRPr dirty="0"/>
          </a:p>
        </p:txBody>
      </p:sp>
    </p:spTree>
    <p:extLst>
      <p:ext uri="{BB962C8B-B14F-4D97-AF65-F5344CB8AC3E}">
        <p14:creationId xmlns:p14="http://schemas.microsoft.com/office/powerpoint/2010/main" val="15799714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a:effectLst/>
                <a:latin typeface="+mn-lt"/>
                <a:ea typeface="+mn-ea"/>
                <a:cs typeface="+mn-cs"/>
                <a:sym typeface="Helvetica Neue"/>
              </a:rPr>
              <a:t>28. slaid</a:t>
            </a:r>
            <a:r>
              <a:rPr lang="en-GB" sz="2200" dirty="0">
                <a:effectLst/>
                <a:latin typeface="+mn-lt"/>
                <a:ea typeface="+mn-ea"/>
                <a:cs typeface="+mn-cs"/>
                <a:sym typeface="Helvetica Neue"/>
              </a:rPr>
              <a:t>.</a:t>
            </a:r>
            <a:r>
              <a:rPr lang="en-GB" sz="2200" baseline="0" dirty="0">
                <a:effectLst/>
                <a:latin typeface="+mn-lt"/>
                <a:ea typeface="+mn-ea"/>
                <a:cs typeface="+mn-cs"/>
                <a:sym typeface="Helvetica Neue"/>
              </a:rPr>
              <a:t> </a:t>
            </a:r>
            <a:r>
              <a:rPr lang="ru-RU" sz="2400" dirty="0">
                <a:effectLst/>
                <a:latin typeface="+mn-lt"/>
                <a:ea typeface="+mn-ea"/>
                <a:cs typeface="+mn-cs"/>
                <a:sym typeface="Arial"/>
              </a:rPr>
              <a:t>Что может быть причиной травмы зубов?</a:t>
            </a:r>
            <a:endParaRPr lang="en-US" sz="2400" dirty="0">
              <a:effectLst/>
              <a:latin typeface="+mn-lt"/>
              <a:ea typeface="+mn-ea"/>
              <a:cs typeface="+mn-cs"/>
              <a:sym typeface="Arial"/>
            </a:endParaRPr>
          </a:p>
          <a:p>
            <a:r>
              <a:rPr lang="ru-RU" sz="2400" dirty="0">
                <a:effectLst/>
                <a:latin typeface="+mn-lt"/>
                <a:ea typeface="+mn-ea"/>
                <a:cs typeface="+mn-cs"/>
                <a:sym typeface="Arial"/>
              </a:rPr>
              <a:t>Контактный спорт – коньки, хоккей, бокс, баскетбол, экстремальные виды спорта. Если ты занимаешься таким спортом, то тебе стоит носить каппу.</a:t>
            </a:r>
            <a:endParaRPr lang="en-US" sz="2400" dirty="0">
              <a:effectLst/>
              <a:latin typeface="+mn-lt"/>
              <a:ea typeface="+mn-ea"/>
              <a:cs typeface="+mn-cs"/>
              <a:sym typeface="Arial"/>
            </a:endParaRPr>
          </a:p>
          <a:p>
            <a:r>
              <a:rPr lang="ru-RU" sz="2400" i="1" u="sng" dirty="0">
                <a:effectLst/>
                <a:latin typeface="+mn-lt"/>
                <a:ea typeface="+mn-ea"/>
                <a:cs typeface="+mn-cs"/>
                <a:sym typeface="Arial"/>
              </a:rPr>
              <a:t>Если достаточно времени, можно рассказать о том, как поступать в случае травмы зубов.</a:t>
            </a:r>
            <a:endParaRPr lang="en-US" sz="2400" i="1" u="sng" dirty="0">
              <a:effectLst/>
              <a:latin typeface="+mn-lt"/>
              <a:ea typeface="+mn-ea"/>
              <a:cs typeface="+mn-cs"/>
              <a:sym typeface="Arial"/>
            </a:endParaRPr>
          </a:p>
          <a:p>
            <a:r>
              <a:rPr lang="ru-RU" sz="2400" dirty="0">
                <a:effectLst/>
                <a:latin typeface="+mn-lt"/>
                <a:ea typeface="+mn-ea"/>
                <a:cs typeface="+mn-cs"/>
                <a:sym typeface="Arial"/>
              </a:rPr>
              <a:t> </a:t>
            </a:r>
            <a:endParaRPr lang="en-US" sz="2400" dirty="0">
              <a:effectLst/>
              <a:latin typeface="+mn-lt"/>
              <a:ea typeface="+mn-ea"/>
              <a:cs typeface="+mn-cs"/>
              <a:sym typeface="Arial"/>
            </a:endParaRPr>
          </a:p>
          <a:p>
            <a:r>
              <a:rPr lang="ru-RU" sz="2400" dirty="0">
                <a:effectLst/>
                <a:latin typeface="+mn-lt"/>
                <a:ea typeface="+mn-ea"/>
                <a:cs typeface="+mn-cs"/>
                <a:sym typeface="Arial"/>
              </a:rPr>
              <a:t>Я надеюсь что вам это не понадобится, ну если вдруг вы окажетесь рядом именно в тот момент, когда кто-нибудь повредит зубы, то будете знать как поступить и как им помочь.</a:t>
            </a:r>
            <a:endParaRPr lang="en-US" sz="2400" dirty="0">
              <a:effectLst/>
              <a:latin typeface="+mn-lt"/>
              <a:ea typeface="+mn-ea"/>
              <a:cs typeface="+mn-cs"/>
              <a:sym typeface="Arial"/>
            </a:endParaRPr>
          </a:p>
          <a:p>
            <a:r>
              <a:rPr lang="ru-RU" sz="2400" dirty="0">
                <a:effectLst/>
                <a:latin typeface="+mn-lt"/>
                <a:ea typeface="+mn-ea"/>
                <a:cs typeface="+mn-cs"/>
                <a:sym typeface="Arial"/>
              </a:rPr>
              <a:t>Если от зуба откололся кусок, нужно найти его и отнести врачу. Позвони зубному врачу и расскажи о том что случилось, доктор попытается очень быстро найти время для визита. Сломанный зуб может быть очень чувствительным, поэтому рот лучше держать закрытым и ничего не есть.</a:t>
            </a:r>
            <a:endParaRPr lang="en-US" sz="2400" dirty="0">
              <a:effectLst/>
              <a:latin typeface="+mn-lt"/>
              <a:ea typeface="+mn-ea"/>
              <a:cs typeface="+mn-cs"/>
              <a:sym typeface="Arial"/>
            </a:endParaRPr>
          </a:p>
          <a:p>
            <a:r>
              <a:rPr lang="ru-RU" sz="2400" dirty="0">
                <a:effectLst/>
                <a:latin typeface="+mn-lt"/>
                <a:ea typeface="+mn-ea"/>
                <a:cs typeface="+mn-cs"/>
                <a:sym typeface="Arial"/>
              </a:rPr>
              <a:t>Если зуб выпал вместе с корнем, лучше всего сразу поставить его на место, но ни в коем случае нельзя держать его за корень. Нужно взять зуб за коронку и засунуть его на место. Выбитые зубы, которые поставили на место в течение 20 минут, скорее всего прирастут обратно. После того как ты поставил зуб на место, нужно аккуратно закрыть рот и сразу ехать к зубному врачу. Если не получается поставить зуб на место, можно положить его за щеку или в стаканчик со слюной, молоком или раствором для промывания носа </a:t>
            </a:r>
            <a:r>
              <a:rPr lang="et-EE" sz="2400" dirty="0" err="1">
                <a:effectLst/>
                <a:latin typeface="+mn-lt"/>
                <a:ea typeface="+mn-ea"/>
                <a:cs typeface="+mn-cs"/>
                <a:sym typeface="Arial"/>
              </a:rPr>
              <a:t>Humer</a:t>
            </a:r>
            <a:r>
              <a:rPr lang="ru-RU" sz="2400" dirty="0">
                <a:effectLst/>
                <a:latin typeface="+mn-lt"/>
                <a:ea typeface="+mn-ea"/>
                <a:cs typeface="+mn-cs"/>
                <a:sym typeface="Arial"/>
              </a:rPr>
              <a:t>. Пожалуйста запомните, что зуб нельзя мыть или опускать в обычную воду.</a:t>
            </a:r>
            <a:endParaRPr lang="en-US" sz="2400" dirty="0">
              <a:effectLst/>
              <a:latin typeface="+mn-lt"/>
              <a:ea typeface="+mn-ea"/>
              <a:cs typeface="+mn-cs"/>
              <a:sym typeface="Arial"/>
            </a:endParaRPr>
          </a:p>
          <a:p>
            <a:endParaRPr lang="en-US" dirty="0"/>
          </a:p>
        </p:txBody>
      </p:sp>
    </p:spTree>
    <p:extLst>
      <p:ext uri="{BB962C8B-B14F-4D97-AF65-F5344CB8AC3E}">
        <p14:creationId xmlns:p14="http://schemas.microsoft.com/office/powerpoint/2010/main" val="1162346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a:effectLst/>
                <a:latin typeface="+mn-lt"/>
                <a:ea typeface="+mn-ea"/>
                <a:cs typeface="+mn-cs"/>
                <a:sym typeface="Helvetica Neue"/>
              </a:rPr>
              <a:t>29. slaid. </a:t>
            </a:r>
            <a:r>
              <a:rPr lang="ru-RU" sz="2400" dirty="0">
                <a:effectLst/>
                <a:latin typeface="+mn-lt"/>
                <a:ea typeface="+mn-ea"/>
                <a:cs typeface="+mn-cs"/>
                <a:sym typeface="Arial"/>
              </a:rPr>
              <a:t>Курение повреждает не только лёгкие, но и зубы. У курильщиков гораздо больше проблем с заболеваниями десен, а их очень тяжело лечить. В добавок курение окрашивает зубы в жёлтый или коричневый цвет. </a:t>
            </a:r>
            <a:endParaRPr lang="en-US" sz="2400" dirty="0">
              <a:effectLst/>
              <a:latin typeface="+mn-lt"/>
              <a:ea typeface="+mn-ea"/>
              <a:cs typeface="+mn-cs"/>
              <a:sym typeface="Arial"/>
            </a:endParaRPr>
          </a:p>
          <a:p>
            <a:r>
              <a:rPr lang="ru-RU" sz="2400" dirty="0">
                <a:effectLst/>
                <a:latin typeface="+mn-lt"/>
                <a:ea typeface="+mn-ea"/>
                <a:cs typeface="+mn-cs"/>
                <a:sym typeface="Arial"/>
              </a:rPr>
              <a:t>Электронные сигареты ничуть не лучше, потому что они выделяют ядовитые вещества. Слышали ли вы, что электронные сигареты могут взорваться? От взрыва электронной сигареты страдают не только зубы, но все лицо.</a:t>
            </a:r>
            <a:endParaRPr lang="en-US" sz="2400" dirty="0">
              <a:effectLst/>
              <a:latin typeface="+mn-lt"/>
              <a:ea typeface="+mn-ea"/>
              <a:cs typeface="+mn-cs"/>
              <a:sym typeface="Arial"/>
            </a:endParaRPr>
          </a:p>
          <a:p>
            <a:endParaRPr lang="en-US" dirty="0"/>
          </a:p>
        </p:txBody>
      </p:sp>
    </p:spTree>
    <p:extLst>
      <p:ext uri="{BB962C8B-B14F-4D97-AF65-F5344CB8AC3E}">
        <p14:creationId xmlns:p14="http://schemas.microsoft.com/office/powerpoint/2010/main" val="19518795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a:effectLst/>
                <a:latin typeface="+mn-lt"/>
                <a:ea typeface="+mn-ea"/>
                <a:cs typeface="+mn-cs"/>
                <a:sym typeface="Helvetica Neue"/>
              </a:rPr>
              <a:t>3. slaid. </a:t>
            </a:r>
            <a:r>
              <a:rPr lang="et-EE" sz="2400" dirty="0" err="1">
                <a:effectLst/>
                <a:latin typeface="+mn-lt"/>
                <a:ea typeface="+mn-ea"/>
                <a:cs typeface="+mn-cs"/>
                <a:sym typeface="Arial"/>
              </a:rPr>
              <a:t>Здесь</a:t>
            </a:r>
            <a:r>
              <a:rPr lang="et-EE" sz="2400" dirty="0">
                <a:effectLst/>
                <a:latin typeface="+mn-lt"/>
                <a:ea typeface="+mn-ea"/>
                <a:cs typeface="+mn-cs"/>
                <a:sym typeface="Arial"/>
              </a:rPr>
              <a:t> </a:t>
            </a:r>
            <a:r>
              <a:rPr lang="et-EE" sz="2400" dirty="0" err="1">
                <a:effectLst/>
                <a:latin typeface="+mn-lt"/>
                <a:ea typeface="+mn-ea"/>
                <a:cs typeface="+mn-cs"/>
                <a:sym typeface="Arial"/>
              </a:rPr>
              <a:t>очень</a:t>
            </a:r>
            <a:r>
              <a:rPr lang="et-EE" sz="2400" dirty="0">
                <a:effectLst/>
                <a:latin typeface="+mn-lt"/>
                <a:ea typeface="+mn-ea"/>
                <a:cs typeface="+mn-cs"/>
                <a:sym typeface="Arial"/>
              </a:rPr>
              <a:t> </a:t>
            </a:r>
            <a:r>
              <a:rPr lang="et-EE" sz="2400" dirty="0" err="1">
                <a:effectLst/>
                <a:latin typeface="+mn-lt"/>
                <a:ea typeface="+mn-ea"/>
                <a:cs typeface="+mn-cs"/>
                <a:sym typeface="Arial"/>
              </a:rPr>
              <a:t>много</a:t>
            </a:r>
            <a:r>
              <a:rPr lang="et-EE" sz="2400" dirty="0">
                <a:effectLst/>
                <a:latin typeface="+mn-lt"/>
                <a:ea typeface="+mn-ea"/>
                <a:cs typeface="+mn-cs"/>
                <a:sym typeface="Arial"/>
              </a:rPr>
              <a:t> </a:t>
            </a:r>
            <a:r>
              <a:rPr lang="et-EE" sz="2400" dirty="0" err="1">
                <a:effectLst/>
                <a:latin typeface="+mn-lt"/>
                <a:ea typeface="+mn-ea"/>
                <a:cs typeface="+mn-cs"/>
                <a:sym typeface="Arial"/>
              </a:rPr>
              <a:t>дырок</a:t>
            </a:r>
            <a:r>
              <a:rPr lang="et-EE" sz="2400" dirty="0">
                <a:effectLst/>
                <a:latin typeface="+mn-lt"/>
                <a:ea typeface="+mn-ea"/>
                <a:cs typeface="+mn-cs"/>
                <a:sym typeface="Arial"/>
              </a:rPr>
              <a:t>, </a:t>
            </a:r>
            <a:r>
              <a:rPr lang="et-EE" sz="2400" dirty="0" err="1">
                <a:effectLst/>
                <a:latin typeface="+mn-lt"/>
                <a:ea typeface="+mn-ea"/>
                <a:cs typeface="+mn-cs"/>
                <a:sym typeface="Arial"/>
              </a:rPr>
              <a:t>например</a:t>
            </a:r>
            <a:r>
              <a:rPr lang="et-EE" sz="2400" dirty="0">
                <a:effectLst/>
                <a:latin typeface="+mn-lt"/>
                <a:ea typeface="+mn-ea"/>
                <a:cs typeface="+mn-cs"/>
                <a:sym typeface="Arial"/>
              </a:rPr>
              <a:t> </a:t>
            </a:r>
            <a:r>
              <a:rPr lang="et-EE" sz="2400" dirty="0" err="1">
                <a:effectLst/>
                <a:latin typeface="+mn-lt"/>
                <a:ea typeface="+mn-ea"/>
                <a:cs typeface="+mn-cs"/>
                <a:sym typeface="Arial"/>
              </a:rPr>
              <a:t>около</a:t>
            </a:r>
            <a:r>
              <a:rPr lang="et-EE" sz="2400" dirty="0">
                <a:effectLst/>
                <a:latin typeface="+mn-lt"/>
                <a:ea typeface="+mn-ea"/>
                <a:cs typeface="+mn-cs"/>
                <a:sym typeface="Arial"/>
              </a:rPr>
              <a:t> </a:t>
            </a:r>
            <a:r>
              <a:rPr lang="et-EE" sz="2400" dirty="0" err="1">
                <a:effectLst/>
                <a:latin typeface="+mn-lt"/>
                <a:ea typeface="+mn-ea"/>
                <a:cs typeface="+mn-cs"/>
                <a:sym typeface="Arial"/>
              </a:rPr>
              <a:t>десны</a:t>
            </a:r>
            <a:r>
              <a:rPr lang="et-EE" sz="2400" dirty="0">
                <a:effectLst/>
                <a:latin typeface="+mn-lt"/>
                <a:ea typeface="+mn-ea"/>
                <a:cs typeface="+mn-cs"/>
                <a:sym typeface="Arial"/>
              </a:rPr>
              <a:t>,  </a:t>
            </a:r>
            <a:r>
              <a:rPr lang="et-EE" sz="2400" dirty="0" err="1">
                <a:effectLst/>
                <a:latin typeface="+mn-lt"/>
                <a:ea typeface="+mn-ea"/>
                <a:cs typeface="+mn-cs"/>
                <a:sym typeface="Arial"/>
              </a:rPr>
              <a:t>между</a:t>
            </a:r>
            <a:r>
              <a:rPr lang="et-EE" sz="2400" dirty="0">
                <a:effectLst/>
                <a:latin typeface="+mn-lt"/>
                <a:ea typeface="+mn-ea"/>
                <a:cs typeface="+mn-cs"/>
                <a:sym typeface="Arial"/>
              </a:rPr>
              <a:t>  </a:t>
            </a:r>
            <a:r>
              <a:rPr lang="et-EE" sz="2400" dirty="0" err="1">
                <a:effectLst/>
                <a:latin typeface="+mn-lt"/>
                <a:ea typeface="+mn-ea"/>
                <a:cs typeface="+mn-cs"/>
                <a:sym typeface="Arial"/>
              </a:rPr>
              <a:t>зубами</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может</a:t>
            </a:r>
            <a:r>
              <a:rPr lang="et-EE" sz="2400" dirty="0">
                <a:effectLst/>
                <a:latin typeface="+mn-lt"/>
                <a:ea typeface="+mn-ea"/>
                <a:cs typeface="+mn-cs"/>
                <a:sym typeface="Arial"/>
              </a:rPr>
              <a:t> </a:t>
            </a:r>
            <a:r>
              <a:rPr lang="et-EE" sz="2400" dirty="0" err="1">
                <a:effectLst/>
                <a:latin typeface="+mn-lt"/>
                <a:ea typeface="+mn-ea"/>
                <a:cs typeface="+mn-cs"/>
                <a:sym typeface="Arial"/>
              </a:rPr>
              <a:t>быть</a:t>
            </a:r>
            <a:r>
              <a:rPr lang="et-EE" sz="2400" dirty="0">
                <a:effectLst/>
                <a:latin typeface="+mn-lt"/>
                <a:ea typeface="+mn-ea"/>
                <a:cs typeface="+mn-cs"/>
                <a:sym typeface="Arial"/>
              </a:rPr>
              <a:t> </a:t>
            </a:r>
            <a:r>
              <a:rPr lang="et-EE" sz="2400" dirty="0" err="1">
                <a:effectLst/>
                <a:latin typeface="+mn-lt"/>
                <a:ea typeface="+mn-ea"/>
                <a:cs typeface="+mn-cs"/>
                <a:sym typeface="Arial"/>
              </a:rPr>
              <a:t>в</a:t>
            </a:r>
            <a:r>
              <a:rPr lang="et-EE" sz="2400" dirty="0">
                <a:effectLst/>
                <a:latin typeface="+mn-lt"/>
                <a:ea typeface="+mn-ea"/>
                <a:cs typeface="+mn-cs"/>
                <a:sym typeface="Arial"/>
              </a:rPr>
              <a:t> </a:t>
            </a:r>
            <a:r>
              <a:rPr lang="et-EE" sz="2400" dirty="0" err="1">
                <a:effectLst/>
                <a:latin typeface="+mn-lt"/>
                <a:ea typeface="+mn-ea"/>
                <a:cs typeface="+mn-cs"/>
                <a:sym typeface="Arial"/>
              </a:rPr>
              <a:t>других</a:t>
            </a:r>
            <a:r>
              <a:rPr lang="et-EE" sz="2400" dirty="0">
                <a:effectLst/>
                <a:latin typeface="+mn-lt"/>
                <a:ea typeface="+mn-ea"/>
                <a:cs typeface="+mn-cs"/>
                <a:sym typeface="Arial"/>
              </a:rPr>
              <a:t> </a:t>
            </a:r>
            <a:r>
              <a:rPr lang="et-EE" sz="2400" dirty="0" err="1">
                <a:effectLst/>
                <a:latin typeface="+mn-lt"/>
                <a:ea typeface="+mn-ea"/>
                <a:cs typeface="+mn-cs"/>
                <a:sym typeface="Arial"/>
              </a:rPr>
              <a:t>местах</a:t>
            </a:r>
            <a:r>
              <a:rPr lang="et-EE" sz="2400" dirty="0">
                <a:effectLst/>
                <a:latin typeface="+mn-lt"/>
                <a:ea typeface="+mn-ea"/>
                <a:cs typeface="+mn-cs"/>
                <a:sym typeface="Arial"/>
              </a:rPr>
              <a:t>. </a:t>
            </a:r>
            <a:r>
              <a:rPr lang="et-EE" sz="2400" dirty="0" err="1">
                <a:effectLst/>
                <a:latin typeface="+mn-lt"/>
                <a:ea typeface="+mn-ea"/>
                <a:cs typeface="+mn-cs"/>
                <a:sym typeface="Arial"/>
              </a:rPr>
              <a:t>Точно</a:t>
            </a:r>
            <a:r>
              <a:rPr lang="et-EE" sz="2400" dirty="0">
                <a:effectLst/>
                <a:latin typeface="+mn-lt"/>
                <a:ea typeface="+mn-ea"/>
                <a:cs typeface="+mn-cs"/>
                <a:sym typeface="Arial"/>
              </a:rPr>
              <a:t> </a:t>
            </a:r>
            <a:r>
              <a:rPr lang="et-EE" sz="2400" dirty="0" err="1">
                <a:effectLst/>
                <a:latin typeface="+mn-lt"/>
                <a:ea typeface="+mn-ea"/>
                <a:cs typeface="+mn-cs"/>
                <a:sym typeface="Arial"/>
              </a:rPr>
              <a:t>мы</a:t>
            </a:r>
            <a:r>
              <a:rPr lang="et-EE" sz="2400" dirty="0">
                <a:effectLst/>
                <a:latin typeface="+mn-lt"/>
                <a:ea typeface="+mn-ea"/>
                <a:cs typeface="+mn-cs"/>
                <a:sym typeface="Arial"/>
              </a:rPr>
              <a:t> </a:t>
            </a:r>
            <a:r>
              <a:rPr lang="et-EE" sz="2400" dirty="0" err="1">
                <a:effectLst/>
                <a:latin typeface="+mn-lt"/>
                <a:ea typeface="+mn-ea"/>
                <a:cs typeface="+mn-cs"/>
                <a:sym typeface="Arial"/>
              </a:rPr>
              <a:t>этого</a:t>
            </a:r>
            <a:r>
              <a:rPr lang="et-EE" sz="2400" dirty="0">
                <a:effectLst/>
                <a:latin typeface="+mn-lt"/>
                <a:ea typeface="+mn-ea"/>
                <a:cs typeface="+mn-cs"/>
                <a:sym typeface="Arial"/>
              </a:rPr>
              <a:t> </a:t>
            </a:r>
            <a:r>
              <a:rPr lang="et-EE" sz="2400" dirty="0" err="1">
                <a:effectLst/>
                <a:latin typeface="+mn-lt"/>
                <a:ea typeface="+mn-ea"/>
                <a:cs typeface="+mn-cs"/>
                <a:sym typeface="Arial"/>
              </a:rPr>
              <a:t>не</a:t>
            </a:r>
            <a:r>
              <a:rPr lang="et-EE" sz="2400" dirty="0">
                <a:effectLst/>
                <a:latin typeface="+mn-lt"/>
                <a:ea typeface="+mn-ea"/>
                <a:cs typeface="+mn-cs"/>
                <a:sym typeface="Arial"/>
              </a:rPr>
              <a:t> </a:t>
            </a:r>
            <a:r>
              <a:rPr lang="et-EE" sz="2400" dirty="0" err="1">
                <a:effectLst/>
                <a:latin typeface="+mn-lt"/>
                <a:ea typeface="+mn-ea"/>
                <a:cs typeface="+mn-cs"/>
                <a:sym typeface="Arial"/>
              </a:rPr>
              <a:t>знаем</a:t>
            </a:r>
            <a:r>
              <a:rPr lang="et-EE" sz="2400" dirty="0">
                <a:effectLst/>
                <a:latin typeface="+mn-lt"/>
                <a:ea typeface="+mn-ea"/>
                <a:cs typeface="+mn-cs"/>
                <a:sym typeface="Arial"/>
              </a:rPr>
              <a:t> </a:t>
            </a:r>
            <a:r>
              <a:rPr lang="et-EE" sz="2400" dirty="0" err="1">
                <a:effectLst/>
                <a:latin typeface="+mn-lt"/>
                <a:ea typeface="+mn-ea"/>
                <a:cs typeface="+mn-cs"/>
                <a:sym typeface="Arial"/>
              </a:rPr>
              <a:t>пока</a:t>
            </a:r>
            <a:r>
              <a:rPr lang="et-EE" sz="2400" dirty="0">
                <a:effectLst/>
                <a:latin typeface="+mn-lt"/>
                <a:ea typeface="+mn-ea"/>
                <a:cs typeface="+mn-cs"/>
                <a:sym typeface="Arial"/>
              </a:rPr>
              <a:t> </a:t>
            </a:r>
            <a:r>
              <a:rPr lang="ru-RU" sz="2400" dirty="0">
                <a:effectLst/>
                <a:latin typeface="+mn-lt"/>
                <a:ea typeface="+mn-ea"/>
                <a:cs typeface="+mn-cs"/>
                <a:sym typeface="Arial"/>
              </a:rPr>
              <a:t>не </a:t>
            </a:r>
            <a:r>
              <a:rPr lang="et-EE" sz="2400" dirty="0" err="1">
                <a:effectLst/>
                <a:latin typeface="+mn-lt"/>
                <a:ea typeface="+mn-ea"/>
                <a:cs typeface="+mn-cs"/>
                <a:sym typeface="Arial"/>
              </a:rPr>
              <a:t>сделаем</a:t>
            </a:r>
            <a:r>
              <a:rPr lang="et-EE" sz="2400" dirty="0">
                <a:effectLst/>
                <a:latin typeface="+mn-lt"/>
                <a:ea typeface="+mn-ea"/>
                <a:cs typeface="+mn-cs"/>
                <a:sym typeface="Arial"/>
              </a:rPr>
              <a:t> </a:t>
            </a:r>
            <a:r>
              <a:rPr lang="et-EE" sz="2400" dirty="0" err="1">
                <a:effectLst/>
                <a:latin typeface="+mn-lt"/>
                <a:ea typeface="+mn-ea"/>
                <a:cs typeface="+mn-cs"/>
                <a:sym typeface="Arial"/>
              </a:rPr>
              <a:t>тщательную</a:t>
            </a:r>
            <a:r>
              <a:rPr lang="et-EE" sz="2400" dirty="0">
                <a:effectLst/>
                <a:latin typeface="+mn-lt"/>
                <a:ea typeface="+mn-ea"/>
                <a:cs typeface="+mn-cs"/>
                <a:sym typeface="Arial"/>
              </a:rPr>
              <a:t> </a:t>
            </a:r>
            <a:r>
              <a:rPr lang="et-EE" sz="2400" dirty="0" err="1">
                <a:effectLst/>
                <a:latin typeface="+mn-lt"/>
                <a:ea typeface="+mn-ea"/>
                <a:cs typeface="+mn-cs"/>
                <a:sym typeface="Arial"/>
              </a:rPr>
              <a:t>проверку</a:t>
            </a:r>
            <a:r>
              <a:rPr lang="et-EE" sz="2400" dirty="0">
                <a:effectLst/>
                <a:latin typeface="+mn-lt"/>
                <a:ea typeface="+mn-ea"/>
                <a:cs typeface="+mn-cs"/>
                <a:sym typeface="Arial"/>
              </a:rPr>
              <a:t>.  </a:t>
            </a:r>
            <a:r>
              <a:rPr lang="et-EE" sz="2400" dirty="0" err="1">
                <a:effectLst/>
                <a:latin typeface="+mn-lt"/>
                <a:ea typeface="+mn-ea"/>
                <a:cs typeface="+mn-cs"/>
                <a:sym typeface="Arial"/>
              </a:rPr>
              <a:t>Как</a:t>
            </a:r>
            <a:r>
              <a:rPr lang="et-EE" sz="2400" dirty="0">
                <a:effectLst/>
                <a:latin typeface="+mn-lt"/>
                <a:ea typeface="+mn-ea"/>
                <a:cs typeface="+mn-cs"/>
                <a:sym typeface="Arial"/>
              </a:rPr>
              <a:t> </a:t>
            </a:r>
            <a:r>
              <a:rPr lang="et-EE" sz="2400" dirty="0" err="1">
                <a:effectLst/>
                <a:latin typeface="+mn-lt"/>
                <a:ea typeface="+mn-ea"/>
                <a:cs typeface="+mn-cs"/>
                <a:sym typeface="Arial"/>
              </a:rPr>
              <a:t>появляются</a:t>
            </a:r>
            <a:r>
              <a:rPr lang="et-EE" sz="2400" dirty="0">
                <a:effectLst/>
                <a:latin typeface="+mn-lt"/>
                <a:ea typeface="+mn-ea"/>
                <a:cs typeface="+mn-cs"/>
                <a:sym typeface="Arial"/>
              </a:rPr>
              <a:t> </a:t>
            </a:r>
            <a:r>
              <a:rPr lang="et-EE" sz="2400" dirty="0" err="1">
                <a:effectLst/>
                <a:latin typeface="+mn-lt"/>
                <a:ea typeface="+mn-ea"/>
                <a:cs typeface="+mn-cs"/>
                <a:sym typeface="Arial"/>
              </a:rPr>
              <a:t>дырки</a:t>
            </a:r>
            <a:r>
              <a:rPr lang="et-EE" sz="2400" dirty="0">
                <a:effectLst/>
                <a:latin typeface="+mn-lt"/>
                <a:ea typeface="+mn-ea"/>
                <a:cs typeface="+mn-cs"/>
                <a:sym typeface="Arial"/>
              </a:rPr>
              <a:t> </a:t>
            </a:r>
            <a:r>
              <a:rPr lang="et-EE" sz="2400" dirty="0" err="1">
                <a:effectLst/>
                <a:latin typeface="+mn-lt"/>
                <a:ea typeface="+mn-ea"/>
                <a:cs typeface="+mn-cs"/>
                <a:sym typeface="Arial"/>
              </a:rPr>
              <a:t>в</a:t>
            </a:r>
            <a:r>
              <a:rPr lang="et-EE" sz="2400" dirty="0">
                <a:effectLst/>
                <a:latin typeface="+mn-lt"/>
                <a:ea typeface="+mn-ea"/>
                <a:cs typeface="+mn-cs"/>
                <a:sym typeface="Arial"/>
              </a:rPr>
              <a:t> </a:t>
            </a:r>
            <a:r>
              <a:rPr lang="et-EE" sz="2400" dirty="0" err="1">
                <a:effectLst/>
                <a:latin typeface="+mn-lt"/>
                <a:ea typeface="+mn-ea"/>
                <a:cs typeface="+mn-cs"/>
                <a:sym typeface="Arial"/>
              </a:rPr>
              <a:t>зубах</a:t>
            </a:r>
            <a:r>
              <a:rPr lang="et-EE" sz="2400" dirty="0">
                <a:effectLst/>
                <a:latin typeface="+mn-lt"/>
                <a:ea typeface="+mn-ea"/>
                <a:cs typeface="+mn-cs"/>
                <a:sym typeface="Arial"/>
              </a:rPr>
              <a:t>?</a:t>
            </a:r>
            <a:endParaRPr lang="en-US" sz="2400" dirty="0">
              <a:effectLst/>
              <a:latin typeface="+mn-lt"/>
              <a:ea typeface="+mn-ea"/>
              <a:cs typeface="+mn-cs"/>
              <a:sym typeface="Arial"/>
            </a:endParaRPr>
          </a:p>
          <a:p>
            <a:r>
              <a:rPr lang="et-EE" sz="2400" dirty="0">
                <a:effectLst/>
                <a:latin typeface="+mn-lt"/>
                <a:ea typeface="+mn-ea"/>
                <a:cs typeface="+mn-cs"/>
                <a:sym typeface="Arial"/>
              </a:rPr>
              <a:t> </a:t>
            </a:r>
            <a:endParaRPr lang="en-US" sz="2400" dirty="0">
              <a:effectLst/>
              <a:latin typeface="+mn-lt"/>
              <a:ea typeface="+mn-ea"/>
              <a:cs typeface="+mn-cs"/>
              <a:sym typeface="Arial"/>
            </a:endParaRPr>
          </a:p>
          <a:p>
            <a:r>
              <a:rPr lang="et-EE" sz="2400" dirty="0">
                <a:effectLst/>
                <a:latin typeface="+mn-lt"/>
                <a:ea typeface="+mn-ea"/>
                <a:cs typeface="+mn-cs"/>
                <a:sym typeface="Arial"/>
              </a:rPr>
              <a:t> </a:t>
            </a:r>
            <a:r>
              <a:rPr lang="et-EE" sz="2400" i="1" u="sng" dirty="0" err="1">
                <a:effectLst/>
                <a:latin typeface="+mn-lt"/>
                <a:ea typeface="+mn-ea"/>
                <a:cs typeface="+mn-cs"/>
                <a:sym typeface="Arial"/>
              </a:rPr>
              <a:t>Пусть</a:t>
            </a:r>
            <a:r>
              <a:rPr lang="et-EE" sz="2400" i="1" u="sng" dirty="0">
                <a:effectLst/>
                <a:latin typeface="+mn-lt"/>
                <a:ea typeface="+mn-ea"/>
                <a:cs typeface="+mn-cs"/>
                <a:sym typeface="Arial"/>
              </a:rPr>
              <a:t> </a:t>
            </a:r>
            <a:r>
              <a:rPr lang="et-EE" sz="2400" i="1" u="sng" dirty="0" err="1">
                <a:effectLst/>
                <a:latin typeface="+mn-lt"/>
                <a:ea typeface="+mn-ea"/>
                <a:cs typeface="+mn-cs"/>
                <a:sym typeface="Arial"/>
              </a:rPr>
              <a:t>дети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сами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предлож</a:t>
            </a:r>
            <a:r>
              <a:rPr lang="ru-RU" sz="2400" i="1" u="sng" dirty="0">
                <a:effectLst/>
                <a:latin typeface="+mn-lt"/>
                <a:ea typeface="+mn-ea"/>
                <a:cs typeface="+mn-cs"/>
                <a:sym typeface="Arial"/>
              </a:rPr>
              <a:t>а</a:t>
            </a:r>
            <a:r>
              <a:rPr lang="et-EE" sz="2400" i="1" u="sng" dirty="0" err="1">
                <a:effectLst/>
                <a:latin typeface="+mn-lt"/>
                <a:ea typeface="+mn-ea"/>
                <a:cs typeface="+mn-cs"/>
                <a:sym typeface="Arial"/>
              </a:rPr>
              <a:t>т</a:t>
            </a:r>
            <a:r>
              <a:rPr lang="et-EE" sz="2400" i="1" u="sng" dirty="0">
                <a:effectLst/>
                <a:latin typeface="+mn-lt"/>
                <a:ea typeface="+mn-ea"/>
                <a:cs typeface="+mn-cs"/>
                <a:sym typeface="Arial"/>
              </a:rPr>
              <a:t> </a:t>
            </a:r>
            <a:r>
              <a:rPr lang="et-EE" sz="2400" i="1" u="sng" dirty="0" err="1">
                <a:effectLst/>
                <a:latin typeface="+mn-lt"/>
                <a:ea typeface="+mn-ea"/>
                <a:cs typeface="+mn-cs"/>
                <a:sym typeface="Arial"/>
              </a:rPr>
              <a:t>ответ</a:t>
            </a:r>
            <a:r>
              <a:rPr lang="et-EE" sz="2400" i="1" u="sng" dirty="0">
                <a:effectLst/>
                <a:latin typeface="+mn-lt"/>
                <a:ea typeface="+mn-ea"/>
                <a:cs typeface="+mn-cs"/>
                <a:sym typeface="Arial"/>
              </a:rPr>
              <a:t>. </a:t>
            </a:r>
            <a:r>
              <a:rPr lang="et-EE" sz="2400" i="1" u="sng" dirty="0" err="1">
                <a:effectLst/>
                <a:latin typeface="+mn-lt"/>
                <a:ea typeface="+mn-ea"/>
                <a:cs typeface="+mn-cs"/>
                <a:sym typeface="Arial"/>
              </a:rPr>
              <a:t>Обычно</a:t>
            </a:r>
            <a:r>
              <a:rPr lang="et-EE" sz="2400" i="1" u="sng" dirty="0">
                <a:effectLst/>
                <a:latin typeface="+mn-lt"/>
                <a:ea typeface="+mn-ea"/>
                <a:cs typeface="+mn-cs"/>
                <a:sym typeface="Arial"/>
              </a:rPr>
              <a:t> </a:t>
            </a:r>
            <a:r>
              <a:rPr lang="et-EE" sz="2400" i="1" u="sng" dirty="0" err="1">
                <a:effectLst/>
                <a:latin typeface="+mn-lt"/>
                <a:ea typeface="+mn-ea"/>
                <a:cs typeface="+mn-cs"/>
                <a:sym typeface="Arial"/>
              </a:rPr>
              <a:t>они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отвечают</a:t>
            </a:r>
            <a:r>
              <a:rPr lang="et-EE" sz="2400" i="1" u="sng" dirty="0">
                <a:effectLst/>
                <a:latin typeface="+mn-lt"/>
                <a:ea typeface="+mn-ea"/>
                <a:cs typeface="+mn-cs"/>
                <a:sym typeface="Arial"/>
              </a:rPr>
              <a:t> </a:t>
            </a:r>
            <a:r>
              <a:rPr lang="et-EE" sz="2400" i="1" u="sng" dirty="0" err="1">
                <a:effectLst/>
                <a:latin typeface="+mn-lt"/>
                <a:ea typeface="+mn-ea"/>
                <a:cs typeface="+mn-cs"/>
                <a:sym typeface="Arial"/>
              </a:rPr>
              <a:t>что</a:t>
            </a:r>
            <a:r>
              <a:rPr lang="et-EE" sz="2400" i="1" u="sng" dirty="0">
                <a:effectLst/>
                <a:latin typeface="+mn-lt"/>
                <a:ea typeface="+mn-ea"/>
                <a:cs typeface="+mn-cs"/>
                <a:sym typeface="Arial"/>
              </a:rPr>
              <a:t> </a:t>
            </a:r>
            <a:r>
              <a:rPr lang="et-EE" sz="2400" i="1" u="sng" dirty="0" err="1">
                <a:effectLst/>
                <a:latin typeface="+mn-lt"/>
                <a:ea typeface="+mn-ea"/>
                <a:cs typeface="+mn-cs"/>
                <a:sym typeface="Arial"/>
              </a:rPr>
              <a:t>если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плохо</a:t>
            </a:r>
            <a:r>
              <a:rPr lang="et-EE" sz="2400" i="1" u="sng" dirty="0">
                <a:effectLst/>
                <a:latin typeface="+mn-lt"/>
                <a:ea typeface="+mn-ea"/>
                <a:cs typeface="+mn-cs"/>
                <a:sym typeface="Arial"/>
              </a:rPr>
              <a:t> </a:t>
            </a:r>
            <a:r>
              <a:rPr lang="et-EE" sz="2400" i="1" u="sng" dirty="0" err="1">
                <a:effectLst/>
                <a:latin typeface="+mn-lt"/>
                <a:ea typeface="+mn-ea"/>
                <a:cs typeface="+mn-cs"/>
                <a:sym typeface="Arial"/>
              </a:rPr>
              <a:t>чистить</a:t>
            </a:r>
            <a:r>
              <a:rPr lang="et-EE" sz="2400" i="1" u="sng" dirty="0">
                <a:effectLst/>
                <a:latin typeface="+mn-lt"/>
                <a:ea typeface="+mn-ea"/>
                <a:cs typeface="+mn-cs"/>
                <a:sym typeface="Arial"/>
              </a:rPr>
              <a:t> </a:t>
            </a:r>
            <a:r>
              <a:rPr lang="et-EE" sz="2400" i="1" u="sng" dirty="0" err="1">
                <a:effectLst/>
                <a:latin typeface="+mn-lt"/>
                <a:ea typeface="+mn-ea"/>
                <a:cs typeface="+mn-cs"/>
                <a:sym typeface="Arial"/>
              </a:rPr>
              <a:t>зубы</a:t>
            </a:r>
            <a:r>
              <a:rPr lang="et-EE" sz="2400" i="1" u="sng" dirty="0">
                <a:effectLst/>
                <a:latin typeface="+mn-lt"/>
                <a:ea typeface="+mn-ea"/>
                <a:cs typeface="+mn-cs"/>
                <a:sym typeface="Arial"/>
              </a:rPr>
              <a:t> </a:t>
            </a:r>
            <a:r>
              <a:rPr lang="et-EE" sz="2400" i="1" u="sng" dirty="0" err="1">
                <a:effectLst/>
                <a:latin typeface="+mn-lt"/>
                <a:ea typeface="+mn-ea"/>
                <a:cs typeface="+mn-cs"/>
                <a:sym typeface="Arial"/>
              </a:rPr>
              <a:t>или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есть</a:t>
            </a:r>
            <a:r>
              <a:rPr lang="et-EE" sz="2400" i="1" u="sng" dirty="0">
                <a:effectLst/>
                <a:latin typeface="+mn-lt"/>
                <a:ea typeface="+mn-ea"/>
                <a:cs typeface="+mn-cs"/>
                <a:sym typeface="Arial"/>
              </a:rPr>
              <a:t> </a:t>
            </a:r>
            <a:r>
              <a:rPr lang="et-EE" sz="2400" i="1" u="sng" dirty="0" err="1">
                <a:effectLst/>
                <a:latin typeface="+mn-lt"/>
                <a:ea typeface="+mn-ea"/>
                <a:cs typeface="+mn-cs"/>
                <a:sym typeface="Arial"/>
              </a:rPr>
              <a:t>много</a:t>
            </a:r>
            <a:r>
              <a:rPr lang="et-EE" sz="2400" i="1" u="sng" dirty="0">
                <a:effectLst/>
                <a:latin typeface="+mn-lt"/>
                <a:ea typeface="+mn-ea"/>
                <a:cs typeface="+mn-cs"/>
                <a:sym typeface="Arial"/>
              </a:rPr>
              <a:t> </a:t>
            </a:r>
            <a:r>
              <a:rPr lang="et-EE" sz="2400" i="1" u="sng" dirty="0" err="1">
                <a:effectLst/>
                <a:latin typeface="+mn-lt"/>
                <a:ea typeface="+mn-ea"/>
                <a:cs typeface="+mn-cs"/>
                <a:sym typeface="Arial"/>
              </a:rPr>
              <a:t>конфет</a:t>
            </a:r>
            <a:r>
              <a:rPr lang="et-EE" sz="2400" i="1" u="sng" dirty="0">
                <a:effectLst/>
                <a:latin typeface="+mn-lt"/>
                <a:ea typeface="+mn-ea"/>
                <a:cs typeface="+mn-cs"/>
                <a:sym typeface="Arial"/>
              </a:rPr>
              <a:t>. </a:t>
            </a:r>
            <a:r>
              <a:rPr lang="et-EE" sz="2400" i="1" u="sng" dirty="0" err="1">
                <a:effectLst/>
                <a:latin typeface="+mn-lt"/>
                <a:ea typeface="+mn-ea"/>
                <a:cs typeface="+mn-cs"/>
                <a:sym typeface="Arial"/>
              </a:rPr>
              <a:t>Для</a:t>
            </a:r>
            <a:r>
              <a:rPr lang="et-EE" sz="2400" i="1" u="sng" dirty="0">
                <a:effectLst/>
                <a:latin typeface="+mn-lt"/>
                <a:ea typeface="+mn-ea"/>
                <a:cs typeface="+mn-cs"/>
                <a:sym typeface="Arial"/>
              </a:rPr>
              <a:t> </a:t>
            </a:r>
            <a:r>
              <a:rPr lang="et-EE" sz="2400" i="1" u="sng" dirty="0" err="1">
                <a:effectLst/>
                <a:latin typeface="+mn-lt"/>
                <a:ea typeface="+mn-ea"/>
                <a:cs typeface="+mn-cs"/>
                <a:sym typeface="Arial"/>
              </a:rPr>
              <a:t>того</a:t>
            </a:r>
            <a:r>
              <a:rPr lang="et-EE" sz="2400" i="1" u="sng" dirty="0">
                <a:effectLst/>
                <a:latin typeface="+mn-lt"/>
                <a:ea typeface="+mn-ea"/>
                <a:cs typeface="+mn-cs"/>
                <a:sym typeface="Arial"/>
              </a:rPr>
              <a:t> </a:t>
            </a:r>
            <a:r>
              <a:rPr lang="et-EE" sz="2400" i="1" u="sng" dirty="0" err="1">
                <a:effectLst/>
                <a:latin typeface="+mn-lt"/>
                <a:ea typeface="+mn-ea"/>
                <a:cs typeface="+mn-cs"/>
                <a:sym typeface="Arial"/>
              </a:rPr>
              <a:t>чтобы</a:t>
            </a:r>
            <a:r>
              <a:rPr lang="et-EE" sz="2400" i="1" u="sng" dirty="0">
                <a:effectLst/>
                <a:latin typeface="+mn-lt"/>
                <a:ea typeface="+mn-ea"/>
                <a:cs typeface="+mn-cs"/>
                <a:sym typeface="Arial"/>
              </a:rPr>
              <a:t> </a:t>
            </a:r>
            <a:r>
              <a:rPr lang="et-EE" sz="2400" i="1" u="sng" dirty="0" err="1">
                <a:effectLst/>
                <a:latin typeface="+mn-lt"/>
                <a:ea typeface="+mn-ea"/>
                <a:cs typeface="+mn-cs"/>
                <a:sym typeface="Arial"/>
              </a:rPr>
              <a:t>заставить</a:t>
            </a:r>
            <a:r>
              <a:rPr lang="et-EE" sz="2400" i="1" u="sng" dirty="0">
                <a:effectLst/>
                <a:latin typeface="+mn-lt"/>
                <a:ea typeface="+mn-ea"/>
                <a:cs typeface="+mn-cs"/>
                <a:sym typeface="Arial"/>
              </a:rPr>
              <a:t> </a:t>
            </a:r>
            <a:r>
              <a:rPr lang="et-EE" sz="2400" i="1" u="sng" dirty="0" err="1">
                <a:effectLst/>
                <a:latin typeface="+mn-lt"/>
                <a:ea typeface="+mn-ea"/>
                <a:cs typeface="+mn-cs"/>
                <a:sym typeface="Arial"/>
              </a:rPr>
              <a:t>подумать</a:t>
            </a:r>
            <a:r>
              <a:rPr lang="et-EE" sz="2400" i="1" u="sng" dirty="0">
                <a:effectLst/>
                <a:latin typeface="+mn-lt"/>
                <a:ea typeface="+mn-ea"/>
                <a:cs typeface="+mn-cs"/>
                <a:sym typeface="Arial"/>
              </a:rPr>
              <a:t>, </a:t>
            </a:r>
            <a:r>
              <a:rPr lang="et-EE" sz="2400" i="1" u="sng" dirty="0" err="1">
                <a:effectLst/>
                <a:latin typeface="+mn-lt"/>
                <a:ea typeface="+mn-ea"/>
                <a:cs typeface="+mn-cs"/>
                <a:sym typeface="Arial"/>
              </a:rPr>
              <a:t>спроси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значит</a:t>
            </a:r>
            <a:r>
              <a:rPr lang="et-EE" sz="2400" i="1" u="sng" dirty="0">
                <a:effectLst/>
                <a:latin typeface="+mn-lt"/>
                <a:ea typeface="+mn-ea"/>
                <a:cs typeface="+mn-cs"/>
                <a:sym typeface="Arial"/>
              </a:rPr>
              <a:t> </a:t>
            </a:r>
            <a:r>
              <a:rPr lang="et-EE" sz="2400" i="1" u="sng" dirty="0" err="1">
                <a:effectLst/>
                <a:latin typeface="+mn-lt"/>
                <a:ea typeface="+mn-ea"/>
                <a:cs typeface="+mn-cs"/>
                <a:sym typeface="Arial"/>
              </a:rPr>
              <a:t>если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положить</a:t>
            </a:r>
            <a:r>
              <a:rPr lang="et-EE" sz="2400" i="1" u="sng" dirty="0">
                <a:effectLst/>
                <a:latin typeface="+mn-lt"/>
                <a:ea typeface="+mn-ea"/>
                <a:cs typeface="+mn-cs"/>
                <a:sym typeface="Arial"/>
              </a:rPr>
              <a:t> </a:t>
            </a:r>
            <a:r>
              <a:rPr lang="et-EE" sz="2400" i="1" u="sng" dirty="0" err="1">
                <a:effectLst/>
                <a:latin typeface="+mn-lt"/>
                <a:ea typeface="+mn-ea"/>
                <a:cs typeface="+mn-cs"/>
                <a:sym typeface="Arial"/>
              </a:rPr>
              <a:t>конфету</a:t>
            </a:r>
            <a:r>
              <a:rPr lang="et-EE" sz="2400" i="1" u="sng" dirty="0">
                <a:effectLst/>
                <a:latin typeface="+mn-lt"/>
                <a:ea typeface="+mn-ea"/>
                <a:cs typeface="+mn-cs"/>
                <a:sym typeface="Arial"/>
              </a:rPr>
              <a:t> </a:t>
            </a:r>
            <a:r>
              <a:rPr lang="et-EE" sz="2400" i="1" u="sng" dirty="0" err="1">
                <a:effectLst/>
                <a:latin typeface="+mn-lt"/>
                <a:ea typeface="+mn-ea"/>
                <a:cs typeface="+mn-cs"/>
                <a:sym typeface="Arial"/>
              </a:rPr>
              <a:t>на</a:t>
            </a:r>
            <a:r>
              <a:rPr lang="et-EE" sz="2400" i="1" u="sng" dirty="0">
                <a:effectLst/>
                <a:latin typeface="+mn-lt"/>
                <a:ea typeface="+mn-ea"/>
                <a:cs typeface="+mn-cs"/>
                <a:sym typeface="Arial"/>
              </a:rPr>
              <a:t> </a:t>
            </a:r>
            <a:r>
              <a:rPr lang="et-EE" sz="2400" i="1" u="sng" dirty="0" err="1">
                <a:effectLst/>
                <a:latin typeface="+mn-lt"/>
                <a:ea typeface="+mn-ea"/>
                <a:cs typeface="+mn-cs"/>
                <a:sym typeface="Arial"/>
              </a:rPr>
              <a:t>зуб</a:t>
            </a:r>
            <a:r>
              <a:rPr lang="et-EE" sz="2400" i="1" u="sng" dirty="0">
                <a:effectLst/>
                <a:latin typeface="+mn-lt"/>
                <a:ea typeface="+mn-ea"/>
                <a:cs typeface="+mn-cs"/>
                <a:sym typeface="Arial"/>
              </a:rPr>
              <a:t> </a:t>
            </a:r>
            <a:r>
              <a:rPr lang="et-EE" sz="2400" i="1" u="sng" dirty="0" err="1">
                <a:effectLst/>
                <a:latin typeface="+mn-lt"/>
                <a:ea typeface="+mn-ea"/>
                <a:cs typeface="+mn-cs"/>
                <a:sym typeface="Arial"/>
              </a:rPr>
              <a:t>сразу</a:t>
            </a:r>
            <a:r>
              <a:rPr lang="et-EE" sz="2400" i="1" u="sng" dirty="0">
                <a:effectLst/>
                <a:latin typeface="+mn-lt"/>
                <a:ea typeface="+mn-ea"/>
                <a:cs typeface="+mn-cs"/>
                <a:sym typeface="Arial"/>
              </a:rPr>
              <a:t> </a:t>
            </a:r>
            <a:r>
              <a:rPr lang="et-EE" sz="2400" i="1" u="sng" dirty="0" err="1">
                <a:effectLst/>
                <a:latin typeface="+mn-lt"/>
                <a:ea typeface="+mn-ea"/>
                <a:cs typeface="+mn-cs"/>
                <a:sym typeface="Arial"/>
              </a:rPr>
              <a:t>появится</a:t>
            </a:r>
            <a:r>
              <a:rPr lang="et-EE" sz="2400" i="1" u="sng" dirty="0">
                <a:effectLst/>
                <a:latin typeface="+mn-lt"/>
                <a:ea typeface="+mn-ea"/>
                <a:cs typeface="+mn-cs"/>
                <a:sym typeface="Arial"/>
              </a:rPr>
              <a:t>  </a:t>
            </a:r>
            <a:r>
              <a:rPr lang="et-EE" sz="2400" i="1" u="sng" dirty="0" err="1">
                <a:effectLst/>
                <a:latin typeface="+mn-lt"/>
                <a:ea typeface="+mn-ea"/>
                <a:cs typeface="+mn-cs"/>
                <a:sym typeface="Arial"/>
              </a:rPr>
              <a:t>дырка</a:t>
            </a:r>
            <a:r>
              <a:rPr lang="et-EE" sz="2400" i="1" u="sng" dirty="0">
                <a:effectLst/>
                <a:latin typeface="+mn-lt"/>
                <a:ea typeface="+mn-ea"/>
                <a:cs typeface="+mn-cs"/>
                <a:sym typeface="Arial"/>
              </a:rPr>
              <a:t>?  </a:t>
            </a:r>
            <a:r>
              <a:rPr lang="et-EE" sz="2400" i="1" u="sng" dirty="0" err="1">
                <a:effectLst/>
                <a:latin typeface="+mn-lt"/>
                <a:ea typeface="+mn-ea"/>
                <a:cs typeface="+mn-cs"/>
                <a:sym typeface="Arial"/>
              </a:rPr>
              <a:t>Как</a:t>
            </a:r>
            <a:r>
              <a:rPr lang="et-EE" sz="2400" i="1" u="sng" dirty="0">
                <a:effectLst/>
                <a:latin typeface="+mn-lt"/>
                <a:ea typeface="+mn-ea"/>
                <a:cs typeface="+mn-cs"/>
                <a:sym typeface="Arial"/>
              </a:rPr>
              <a:t> </a:t>
            </a:r>
            <a:r>
              <a:rPr lang="et-EE" sz="2400" i="1" u="sng" dirty="0" err="1">
                <a:effectLst/>
                <a:latin typeface="+mn-lt"/>
                <a:ea typeface="+mn-ea"/>
                <a:cs typeface="+mn-cs"/>
                <a:sym typeface="Arial"/>
              </a:rPr>
              <a:t>же</a:t>
            </a:r>
            <a:r>
              <a:rPr lang="et-EE" sz="2400" i="1" u="sng" dirty="0">
                <a:effectLst/>
                <a:latin typeface="+mn-lt"/>
                <a:ea typeface="+mn-ea"/>
                <a:cs typeface="+mn-cs"/>
                <a:sym typeface="Arial"/>
              </a:rPr>
              <a:t> </a:t>
            </a:r>
            <a:r>
              <a:rPr lang="et-EE" sz="2400" i="1" u="sng" dirty="0" err="1">
                <a:effectLst/>
                <a:latin typeface="+mn-lt"/>
                <a:ea typeface="+mn-ea"/>
                <a:cs typeface="+mn-cs"/>
                <a:sym typeface="Arial"/>
              </a:rPr>
              <a:t>на</a:t>
            </a:r>
            <a:r>
              <a:rPr lang="et-EE" sz="2400" i="1" u="sng" dirty="0">
                <a:effectLst/>
                <a:latin typeface="+mn-lt"/>
                <a:ea typeface="+mn-ea"/>
                <a:cs typeface="+mn-cs"/>
                <a:sym typeface="Arial"/>
              </a:rPr>
              <a:t> </a:t>
            </a:r>
            <a:r>
              <a:rPr lang="et-EE" sz="2400" i="1" u="sng" dirty="0" err="1">
                <a:effectLst/>
                <a:latin typeface="+mn-lt"/>
                <a:ea typeface="+mn-ea"/>
                <a:cs typeface="+mn-cs"/>
                <a:sym typeface="Arial"/>
              </a:rPr>
              <a:t>самом</a:t>
            </a:r>
            <a:r>
              <a:rPr lang="et-EE" sz="2400" i="1" u="sng" dirty="0">
                <a:effectLst/>
                <a:latin typeface="+mn-lt"/>
                <a:ea typeface="+mn-ea"/>
                <a:cs typeface="+mn-cs"/>
                <a:sym typeface="Arial"/>
              </a:rPr>
              <a:t> </a:t>
            </a:r>
            <a:r>
              <a:rPr lang="et-EE" sz="2400" i="1" u="sng" dirty="0" err="1">
                <a:effectLst/>
                <a:latin typeface="+mn-lt"/>
                <a:ea typeface="+mn-ea"/>
                <a:cs typeface="+mn-cs"/>
                <a:sym typeface="Arial"/>
              </a:rPr>
              <a:t>деле</a:t>
            </a:r>
            <a:r>
              <a:rPr lang="et-EE" sz="2400" i="1" u="sng" dirty="0">
                <a:effectLst/>
                <a:latin typeface="+mn-lt"/>
                <a:ea typeface="+mn-ea"/>
                <a:cs typeface="+mn-cs"/>
                <a:sym typeface="Arial"/>
              </a:rPr>
              <a:t> </a:t>
            </a:r>
            <a:r>
              <a:rPr lang="et-EE" sz="2400" i="1" u="sng" dirty="0" err="1">
                <a:effectLst/>
                <a:latin typeface="+mn-lt"/>
                <a:ea typeface="+mn-ea"/>
                <a:cs typeface="+mn-cs"/>
                <a:sym typeface="Arial"/>
              </a:rPr>
              <a:t>это</a:t>
            </a:r>
            <a:r>
              <a:rPr lang="et-EE" sz="2400" i="1" u="sng" dirty="0">
                <a:effectLst/>
                <a:latin typeface="+mn-lt"/>
                <a:ea typeface="+mn-ea"/>
                <a:cs typeface="+mn-cs"/>
                <a:sym typeface="Arial"/>
              </a:rPr>
              <a:t> </a:t>
            </a:r>
            <a:r>
              <a:rPr lang="et-EE" sz="2400" i="1" u="sng" dirty="0" err="1">
                <a:effectLst/>
                <a:latin typeface="+mn-lt"/>
                <a:ea typeface="+mn-ea"/>
                <a:cs typeface="+mn-cs"/>
                <a:sym typeface="Arial"/>
              </a:rPr>
              <a:t>происходит</a:t>
            </a:r>
            <a:r>
              <a:rPr lang="et-EE" sz="2400" i="1" u="sng" dirty="0">
                <a:effectLst/>
                <a:latin typeface="+mn-lt"/>
                <a:ea typeface="+mn-ea"/>
                <a:cs typeface="+mn-cs"/>
                <a:sym typeface="Arial"/>
              </a:rPr>
              <a:t>?</a:t>
            </a:r>
            <a:endParaRPr lang="en-US" sz="2400" u="sng" dirty="0">
              <a:effectLst/>
              <a:latin typeface="+mn-lt"/>
              <a:ea typeface="+mn-ea"/>
              <a:cs typeface="+mn-cs"/>
              <a:sym typeface="Arial"/>
            </a:endParaRPr>
          </a:p>
          <a:p>
            <a:endParaRPr lang="en-US" dirty="0"/>
          </a:p>
        </p:txBody>
      </p:sp>
    </p:spTree>
    <p:extLst>
      <p:ext uri="{BB962C8B-B14F-4D97-AF65-F5344CB8AC3E}">
        <p14:creationId xmlns:p14="http://schemas.microsoft.com/office/powerpoint/2010/main" val="21290390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a:effectLst/>
                <a:latin typeface="+mn-lt"/>
                <a:ea typeface="+mn-ea"/>
                <a:cs typeface="+mn-cs"/>
                <a:sym typeface="Helvetica Neue"/>
              </a:rPr>
              <a:t>30. slaid</a:t>
            </a:r>
            <a:r>
              <a:rPr lang="en-GB" sz="2200" dirty="0">
                <a:effectLst/>
                <a:latin typeface="+mn-lt"/>
                <a:ea typeface="+mn-ea"/>
                <a:cs typeface="+mn-cs"/>
                <a:sym typeface="Helvetica Neue"/>
              </a:rPr>
              <a:t>.</a:t>
            </a:r>
            <a:r>
              <a:rPr lang="ru-RU" sz="2200" dirty="0">
                <a:effectLst/>
                <a:latin typeface="+mn-lt"/>
                <a:ea typeface="+mn-ea"/>
                <a:cs typeface="+mn-cs"/>
                <a:sym typeface="Helvetica Neue"/>
              </a:rPr>
              <a:t> </a:t>
            </a:r>
            <a:r>
              <a:rPr lang="ru-RU" sz="2400" dirty="0">
                <a:effectLst/>
                <a:latin typeface="+mn-lt"/>
                <a:ea typeface="+mn-ea"/>
                <a:cs typeface="+mn-cs"/>
                <a:sym typeface="Arial"/>
              </a:rPr>
              <a:t>Маленький мешочек </a:t>
            </a:r>
            <a:r>
              <a:rPr lang="ru-RU" sz="2400" dirty="0" err="1">
                <a:effectLst/>
                <a:latin typeface="+mn-lt"/>
                <a:ea typeface="+mn-ea"/>
                <a:cs typeface="+mn-cs"/>
                <a:sym typeface="Arial"/>
              </a:rPr>
              <a:t>снуса</a:t>
            </a:r>
            <a:r>
              <a:rPr lang="ru-RU" sz="2400" dirty="0">
                <a:effectLst/>
                <a:latin typeface="+mn-lt"/>
                <a:ea typeface="+mn-ea"/>
                <a:cs typeface="+mn-cs"/>
                <a:sym typeface="Arial"/>
              </a:rPr>
              <a:t> создает большие проблемы во рту. Если слизистую постоянно травмировать в одном и том же месте, там может появиться рак. Рак в области лица предполагает удаление челюсти. Также употребление </a:t>
            </a:r>
            <a:r>
              <a:rPr lang="ru-RU" sz="2400" dirty="0" err="1">
                <a:effectLst/>
                <a:latin typeface="+mn-lt"/>
                <a:ea typeface="+mn-ea"/>
                <a:cs typeface="+mn-cs"/>
                <a:sym typeface="Arial"/>
              </a:rPr>
              <a:t>снуса</a:t>
            </a:r>
            <a:r>
              <a:rPr lang="ru-RU" sz="2400" dirty="0">
                <a:effectLst/>
                <a:latin typeface="+mn-lt"/>
                <a:ea typeface="+mn-ea"/>
                <a:cs typeface="+mn-cs"/>
                <a:sym typeface="Arial"/>
              </a:rPr>
              <a:t> может повредить десну и вызвать появление дырок, как на этой фотографии.</a:t>
            </a:r>
            <a:endParaRPr lang="en-US" sz="2400" dirty="0">
              <a:effectLst/>
              <a:latin typeface="+mn-lt"/>
              <a:ea typeface="+mn-ea"/>
              <a:cs typeface="+mn-cs"/>
              <a:sym typeface="Arial"/>
            </a:endParaRPr>
          </a:p>
          <a:p>
            <a:r>
              <a:rPr lang="en-GB" sz="2200" baseline="0" dirty="0">
                <a:effectLst/>
                <a:latin typeface="+mn-lt"/>
                <a:ea typeface="+mn-ea"/>
                <a:cs typeface="+mn-cs"/>
                <a:sym typeface="Helvetica Neue"/>
              </a:rPr>
              <a:t> </a:t>
            </a:r>
            <a:endParaRPr lang="en-US" dirty="0"/>
          </a:p>
        </p:txBody>
      </p:sp>
    </p:spTree>
    <p:extLst>
      <p:ext uri="{BB962C8B-B14F-4D97-AF65-F5344CB8AC3E}">
        <p14:creationId xmlns:p14="http://schemas.microsoft.com/office/powerpoint/2010/main" val="9125361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t-EE" sz="2200" dirty="0">
                <a:effectLst/>
                <a:latin typeface="+mn-lt"/>
                <a:ea typeface="+mn-ea"/>
                <a:cs typeface="+mn-cs"/>
                <a:sym typeface="Helvetica Neue"/>
              </a:rPr>
              <a:t>31. slaid</a:t>
            </a:r>
            <a:r>
              <a:rPr lang="en-GB" sz="2200" dirty="0">
                <a:effectLst/>
                <a:latin typeface="+mn-lt"/>
                <a:ea typeface="+mn-ea"/>
                <a:cs typeface="+mn-cs"/>
                <a:sym typeface="Helvetica Neue"/>
              </a:rPr>
              <a:t>.</a:t>
            </a:r>
            <a:r>
              <a:rPr lang="en-GB" sz="2200" baseline="0" dirty="0">
                <a:effectLst/>
                <a:latin typeface="+mn-lt"/>
                <a:ea typeface="+mn-ea"/>
                <a:cs typeface="+mn-cs"/>
                <a:sym typeface="Helvetica Neue"/>
              </a:rPr>
              <a:t> </a:t>
            </a:r>
            <a:r>
              <a:rPr lang="ru-RU" sz="2400" dirty="0">
                <a:effectLst/>
                <a:latin typeface="+mn-lt"/>
                <a:ea typeface="+mn-ea"/>
                <a:cs typeface="+mn-cs"/>
                <a:sym typeface="Arial"/>
              </a:rPr>
              <a:t>Злоупотребление кислыми фруктами (лимон, лайм, апельсин) и большое количество воды с лимоном опасно для зубов.  Напоминаю, что жажду нужно удалять чистой водой. После того, как ты ешь кислые фрукты, попей воды или прополощи рот водой. Если ты ешь очень много кислых фруктов, подумай, как изменить свое меню.</a:t>
            </a:r>
            <a:endParaRPr lang="en-US" sz="2400" dirty="0">
              <a:effectLst/>
              <a:latin typeface="+mn-lt"/>
              <a:ea typeface="+mn-ea"/>
              <a:cs typeface="+mn-cs"/>
              <a:sym typeface="Arial"/>
            </a:endParaRPr>
          </a:p>
          <a:p>
            <a:r>
              <a:rPr lang="ru-RU" sz="2400" dirty="0">
                <a:effectLst/>
                <a:latin typeface="+mn-lt"/>
                <a:ea typeface="+mn-ea"/>
                <a:cs typeface="+mn-cs"/>
                <a:sym typeface="Arial"/>
              </a:rPr>
              <a:t>Если во рту очень много кислоты, то зубы начинают растворяться. Они становится чувствительными и в них очень быстро появляются дырки а также возникают другие проблемы. </a:t>
            </a:r>
            <a:endParaRPr lang="en-US" dirty="0"/>
          </a:p>
        </p:txBody>
      </p:sp>
    </p:spTree>
    <p:extLst>
      <p:ext uri="{BB962C8B-B14F-4D97-AF65-F5344CB8AC3E}">
        <p14:creationId xmlns:p14="http://schemas.microsoft.com/office/powerpoint/2010/main" val="9260017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t-EE" sz="2200" dirty="0">
                <a:effectLst/>
                <a:latin typeface="+mn-lt"/>
                <a:ea typeface="+mn-ea"/>
                <a:cs typeface="+mn-cs"/>
                <a:sym typeface="Helvetica Neue"/>
              </a:rPr>
              <a:t>32. slaid</a:t>
            </a:r>
            <a:r>
              <a:rPr lang="en-GB" sz="2200" dirty="0">
                <a:effectLst/>
                <a:latin typeface="+mn-lt"/>
                <a:ea typeface="+mn-ea"/>
                <a:cs typeface="+mn-cs"/>
                <a:sym typeface="Helvetica Neue"/>
              </a:rPr>
              <a:t>.</a:t>
            </a:r>
            <a:r>
              <a:rPr lang="en-GB" sz="2200" baseline="0" dirty="0">
                <a:effectLst/>
                <a:latin typeface="+mn-lt"/>
                <a:ea typeface="+mn-ea"/>
                <a:cs typeface="+mn-cs"/>
                <a:sym typeface="Helvetica Neue"/>
              </a:rPr>
              <a:t> </a:t>
            </a:r>
            <a:r>
              <a:rPr lang="ru-RU" sz="2400" dirty="0">
                <a:effectLst/>
                <a:latin typeface="+mn-lt"/>
                <a:ea typeface="+mn-ea"/>
                <a:cs typeface="+mn-cs"/>
                <a:sym typeface="Arial"/>
              </a:rPr>
              <a:t>Если хочешь</a:t>
            </a:r>
            <a:r>
              <a:rPr lang="ru-RU" sz="2400" baseline="0" dirty="0">
                <a:effectLst/>
                <a:latin typeface="+mn-lt"/>
                <a:ea typeface="+mn-ea"/>
                <a:cs typeface="+mn-cs"/>
                <a:sym typeface="Arial"/>
              </a:rPr>
              <a:t> знать больше, заходи на наш сайт. </a:t>
            </a:r>
            <a:r>
              <a:rPr lang="ru-RU" sz="2400" dirty="0">
                <a:effectLst/>
                <a:latin typeface="+mn-lt"/>
                <a:ea typeface="+mn-ea"/>
                <a:cs typeface="+mn-cs"/>
                <a:sym typeface="Arial"/>
              </a:rPr>
              <a:t>Следи за нами на </a:t>
            </a:r>
            <a:r>
              <a:rPr lang="ru-RU" sz="2400" dirty="0" err="1">
                <a:effectLst/>
                <a:latin typeface="+mn-lt"/>
                <a:ea typeface="+mn-ea"/>
                <a:cs typeface="+mn-cs"/>
                <a:sym typeface="Arial"/>
              </a:rPr>
              <a:t>Facebook</a:t>
            </a:r>
            <a:r>
              <a:rPr lang="ru-RU" sz="2400" dirty="0">
                <a:effectLst/>
                <a:latin typeface="+mn-lt"/>
                <a:ea typeface="+mn-ea"/>
                <a:cs typeface="+mn-cs"/>
                <a:sym typeface="Arial"/>
              </a:rPr>
              <a:t> и </a:t>
            </a:r>
            <a:r>
              <a:rPr lang="et-EE" sz="2400" dirty="0" err="1">
                <a:effectLst/>
                <a:latin typeface="+mn-lt"/>
                <a:ea typeface="+mn-ea"/>
                <a:cs typeface="+mn-cs"/>
                <a:sym typeface="Helvetica Neue"/>
              </a:rPr>
              <a:t>Youtube</a:t>
            </a:r>
            <a:r>
              <a:rPr lang="ru-RU" sz="2400" dirty="0">
                <a:effectLst/>
                <a:latin typeface="+mn-lt"/>
                <a:ea typeface="+mn-ea"/>
                <a:cs typeface="+mn-cs"/>
                <a:sym typeface="Arial"/>
              </a:rPr>
              <a:t>!</a:t>
            </a:r>
            <a:endParaRPr lang="en-US" sz="2400" dirty="0">
              <a:effectLst/>
              <a:latin typeface="+mn-lt"/>
              <a:ea typeface="+mn-ea"/>
              <a:cs typeface="+mn-cs"/>
              <a:sym typeface="Arial"/>
            </a:endParaRPr>
          </a:p>
          <a:p>
            <a:endParaRPr lang="en-US" dirty="0"/>
          </a:p>
        </p:txBody>
      </p:sp>
    </p:spTree>
    <p:extLst>
      <p:ext uri="{BB962C8B-B14F-4D97-AF65-F5344CB8AC3E}">
        <p14:creationId xmlns:p14="http://schemas.microsoft.com/office/powerpoint/2010/main" val="19054918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a:effectLst/>
                <a:latin typeface="+mn-lt"/>
                <a:ea typeface="+mn-ea"/>
                <a:cs typeface="+mn-cs"/>
                <a:sym typeface="Helvetica Neue"/>
              </a:rPr>
              <a:t>33. slaid. </a:t>
            </a:r>
            <a:r>
              <a:rPr lang="ru-RU" sz="2200" dirty="0">
                <a:effectLst/>
                <a:latin typeface="+mn-lt"/>
                <a:ea typeface="+mn-ea"/>
                <a:cs typeface="+mn-cs"/>
                <a:sym typeface="Helvetica Neue"/>
              </a:rPr>
              <a:t>На </a:t>
            </a:r>
            <a:r>
              <a:rPr lang="et-EE" sz="2200" dirty="0" err="1">
                <a:effectLst/>
                <a:latin typeface="+mn-lt"/>
                <a:ea typeface="+mn-ea"/>
                <a:cs typeface="+mn-cs"/>
                <a:sym typeface="Helvetica Neue"/>
              </a:rPr>
              <a:t>Youtube</a:t>
            </a:r>
            <a:r>
              <a:rPr lang="ru-RU" sz="2200" dirty="0">
                <a:effectLst/>
                <a:latin typeface="+mn-lt"/>
                <a:ea typeface="+mn-ea"/>
                <a:cs typeface="+mn-cs"/>
                <a:sym typeface="Helvetica Neue"/>
              </a:rPr>
              <a:t> канале </a:t>
            </a:r>
            <a:r>
              <a:rPr lang="et-EE" sz="2200" dirty="0">
                <a:effectLst/>
                <a:latin typeface="+mn-lt"/>
                <a:ea typeface="+mn-ea"/>
                <a:cs typeface="+mn-cs"/>
                <a:sym typeface="Helvetica Neue"/>
              </a:rPr>
              <a:t>Suukool</a:t>
            </a:r>
            <a:r>
              <a:rPr lang="ru-RU" sz="2200" dirty="0">
                <a:effectLst/>
                <a:latin typeface="+mn-lt"/>
                <a:ea typeface="+mn-ea"/>
                <a:cs typeface="+mn-cs"/>
                <a:sym typeface="Helvetica Neue"/>
              </a:rPr>
              <a:t> найди песню чистых зубов на русском, эстонском или английском языке.</a:t>
            </a:r>
            <a:endParaRPr lang="en-US" dirty="0"/>
          </a:p>
        </p:txBody>
      </p:sp>
    </p:spTree>
    <p:extLst>
      <p:ext uri="{BB962C8B-B14F-4D97-AF65-F5344CB8AC3E}">
        <p14:creationId xmlns:p14="http://schemas.microsoft.com/office/powerpoint/2010/main" val="8650880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a:effectLst/>
                <a:latin typeface="+mn-lt"/>
                <a:ea typeface="+mn-ea"/>
                <a:cs typeface="+mn-cs"/>
                <a:sym typeface="Helvetica Neue"/>
              </a:rPr>
              <a:t>34. slaid</a:t>
            </a:r>
            <a:r>
              <a:rPr lang="en-GB" sz="2200" dirty="0">
                <a:effectLst/>
                <a:latin typeface="+mn-lt"/>
                <a:ea typeface="+mn-ea"/>
                <a:cs typeface="+mn-cs"/>
                <a:sym typeface="Helvetica Neue"/>
              </a:rPr>
              <a:t>.</a:t>
            </a:r>
            <a:r>
              <a:rPr lang="en-GB" sz="2200" baseline="0" dirty="0">
                <a:effectLst/>
                <a:latin typeface="+mn-lt"/>
                <a:ea typeface="+mn-ea"/>
                <a:cs typeface="+mn-cs"/>
                <a:sym typeface="Helvetica Neue"/>
              </a:rPr>
              <a:t> </a:t>
            </a:r>
            <a:r>
              <a:rPr lang="et-EE" sz="2400" dirty="0" err="1">
                <a:effectLst/>
                <a:latin typeface="+mn-lt"/>
                <a:ea typeface="+mn-ea"/>
                <a:cs typeface="+mn-cs"/>
                <a:sym typeface="Arial"/>
              </a:rPr>
              <a:t>Теперь</a:t>
            </a:r>
            <a:r>
              <a:rPr lang="et-EE" sz="2400" dirty="0">
                <a:effectLst/>
                <a:latin typeface="+mn-lt"/>
                <a:ea typeface="+mn-ea"/>
                <a:cs typeface="+mn-cs"/>
                <a:sym typeface="Arial"/>
              </a:rPr>
              <a:t> </a:t>
            </a:r>
            <a:r>
              <a:rPr lang="et-EE" sz="2400" dirty="0" err="1">
                <a:effectLst/>
                <a:latin typeface="+mn-lt"/>
                <a:ea typeface="+mn-ea"/>
                <a:cs typeface="+mn-cs"/>
                <a:sym typeface="Arial"/>
              </a:rPr>
              <a:t>у</a:t>
            </a:r>
            <a:r>
              <a:rPr lang="et-EE" sz="2400" dirty="0">
                <a:effectLst/>
                <a:latin typeface="+mn-lt"/>
                <a:ea typeface="+mn-ea"/>
                <a:cs typeface="+mn-cs"/>
                <a:sym typeface="Arial"/>
              </a:rPr>
              <a:t> </a:t>
            </a:r>
            <a:r>
              <a:rPr lang="et-EE" sz="2400" dirty="0" err="1">
                <a:effectLst/>
                <a:latin typeface="+mn-lt"/>
                <a:ea typeface="+mn-ea"/>
                <a:cs typeface="+mn-cs"/>
                <a:sym typeface="Arial"/>
              </a:rPr>
              <a:t>вас</a:t>
            </a:r>
            <a:r>
              <a:rPr lang="et-EE" sz="2400" dirty="0">
                <a:effectLst/>
                <a:latin typeface="+mn-lt"/>
                <a:ea typeface="+mn-ea"/>
                <a:cs typeface="+mn-cs"/>
                <a:sym typeface="Arial"/>
              </a:rPr>
              <a:t> </a:t>
            </a:r>
            <a:r>
              <a:rPr lang="et-EE" sz="2400" dirty="0" err="1">
                <a:effectLst/>
                <a:latin typeface="+mn-lt"/>
                <a:ea typeface="+mn-ea"/>
                <a:cs typeface="+mn-cs"/>
                <a:sym typeface="Arial"/>
              </a:rPr>
              <a:t>просто</a:t>
            </a:r>
            <a:r>
              <a:rPr lang="et-EE" sz="2400" dirty="0">
                <a:effectLst/>
                <a:latin typeface="+mn-lt"/>
                <a:ea typeface="+mn-ea"/>
                <a:cs typeface="+mn-cs"/>
                <a:sym typeface="Arial"/>
              </a:rPr>
              <a:t> </a:t>
            </a:r>
            <a:r>
              <a:rPr lang="et-EE" sz="2400" dirty="0" err="1">
                <a:effectLst/>
                <a:latin typeface="+mn-lt"/>
                <a:ea typeface="+mn-ea"/>
                <a:cs typeface="+mn-cs"/>
                <a:sym typeface="Arial"/>
              </a:rPr>
              <a:t>нет</a:t>
            </a:r>
            <a:r>
              <a:rPr lang="et-EE" sz="2400" dirty="0">
                <a:effectLst/>
                <a:latin typeface="+mn-lt"/>
                <a:ea typeface="+mn-ea"/>
                <a:cs typeface="+mn-cs"/>
                <a:sym typeface="Arial"/>
              </a:rPr>
              <a:t> </a:t>
            </a:r>
            <a:r>
              <a:rPr lang="et-EE" sz="2400" dirty="0" err="1">
                <a:effectLst/>
                <a:latin typeface="+mn-lt"/>
                <a:ea typeface="+mn-ea"/>
                <a:cs typeface="+mn-cs"/>
                <a:sym typeface="Arial"/>
              </a:rPr>
              <a:t>выхода</a:t>
            </a:r>
            <a:r>
              <a:rPr lang="et-EE" sz="2400" dirty="0">
                <a:effectLst/>
                <a:latin typeface="+mn-lt"/>
                <a:ea typeface="+mn-ea"/>
                <a:cs typeface="+mn-cs"/>
                <a:sym typeface="Arial"/>
              </a:rPr>
              <a:t>, </a:t>
            </a:r>
            <a:r>
              <a:rPr lang="et-EE" sz="2400" dirty="0" err="1">
                <a:effectLst/>
                <a:latin typeface="+mn-lt"/>
                <a:ea typeface="+mn-ea"/>
                <a:cs typeface="+mn-cs"/>
                <a:sym typeface="Arial"/>
              </a:rPr>
              <a:t>вы</a:t>
            </a:r>
            <a:r>
              <a:rPr lang="et-EE" sz="2400" dirty="0">
                <a:effectLst/>
                <a:latin typeface="+mn-lt"/>
                <a:ea typeface="+mn-ea"/>
                <a:cs typeface="+mn-cs"/>
                <a:sym typeface="Arial"/>
              </a:rPr>
              <a:t> </a:t>
            </a:r>
            <a:r>
              <a:rPr lang="et-EE" sz="2400" dirty="0" err="1">
                <a:effectLst/>
                <a:latin typeface="+mn-lt"/>
                <a:ea typeface="+mn-ea"/>
                <a:cs typeface="+mn-cs"/>
                <a:sym typeface="Arial"/>
              </a:rPr>
              <a:t>совершенно</a:t>
            </a:r>
            <a:r>
              <a:rPr lang="et-EE" sz="2400" dirty="0">
                <a:effectLst/>
                <a:latin typeface="+mn-lt"/>
                <a:ea typeface="+mn-ea"/>
                <a:cs typeface="+mn-cs"/>
                <a:sym typeface="Arial"/>
              </a:rPr>
              <a:t> </a:t>
            </a:r>
            <a:r>
              <a:rPr lang="et-EE" sz="2400" dirty="0" err="1">
                <a:effectLst/>
                <a:latin typeface="+mn-lt"/>
                <a:ea typeface="+mn-ea"/>
                <a:cs typeface="+mn-cs"/>
                <a:sym typeface="Arial"/>
              </a:rPr>
              <a:t>точно</a:t>
            </a:r>
            <a:r>
              <a:rPr lang="et-EE" sz="2400" dirty="0">
                <a:effectLst/>
                <a:latin typeface="+mn-lt"/>
                <a:ea typeface="+mn-ea"/>
                <a:cs typeface="+mn-cs"/>
                <a:sym typeface="Arial"/>
              </a:rPr>
              <a:t> </a:t>
            </a:r>
            <a:r>
              <a:rPr lang="et-EE" sz="2400" dirty="0" err="1">
                <a:effectLst/>
                <a:latin typeface="+mn-lt"/>
                <a:ea typeface="+mn-ea"/>
                <a:cs typeface="+mn-cs"/>
                <a:sym typeface="Arial"/>
              </a:rPr>
              <a:t>знаете</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хорошо</a:t>
            </a:r>
            <a:r>
              <a:rPr lang="et-EE" sz="2400" dirty="0">
                <a:effectLst/>
                <a:latin typeface="+mn-lt"/>
                <a:ea typeface="+mn-ea"/>
                <a:cs typeface="+mn-cs"/>
                <a:sym typeface="Arial"/>
              </a:rPr>
              <a:t> </a:t>
            </a:r>
            <a:r>
              <a:rPr lang="et-EE" sz="2400" dirty="0" err="1">
                <a:effectLst/>
                <a:latin typeface="+mn-lt"/>
                <a:ea typeface="+mn-ea"/>
                <a:cs typeface="+mn-cs"/>
                <a:sym typeface="Arial"/>
              </a:rPr>
              <a:t>для</a:t>
            </a:r>
            <a:r>
              <a:rPr lang="et-EE" sz="2400" dirty="0">
                <a:effectLst/>
                <a:latin typeface="+mn-lt"/>
                <a:ea typeface="+mn-ea"/>
                <a:cs typeface="+mn-cs"/>
                <a:sym typeface="Arial"/>
              </a:rPr>
              <a:t> </a:t>
            </a:r>
            <a:r>
              <a:rPr lang="et-EE" sz="2400" dirty="0" err="1">
                <a:effectLst/>
                <a:latin typeface="+mn-lt"/>
                <a:ea typeface="+mn-ea"/>
                <a:cs typeface="+mn-cs"/>
                <a:sym typeface="Arial"/>
              </a:rPr>
              <a:t>ваших</a:t>
            </a:r>
            <a:r>
              <a:rPr lang="et-EE" sz="2400" dirty="0">
                <a:effectLst/>
                <a:latin typeface="+mn-lt"/>
                <a:ea typeface="+mn-ea"/>
                <a:cs typeface="+mn-cs"/>
                <a:sym typeface="Arial"/>
              </a:rPr>
              <a:t> </a:t>
            </a:r>
            <a:r>
              <a:rPr lang="et-EE" sz="2400" dirty="0" err="1">
                <a:effectLst/>
                <a:latin typeface="+mn-lt"/>
                <a:ea typeface="+mn-ea"/>
                <a:cs typeface="+mn-cs"/>
                <a:sym typeface="Arial"/>
              </a:rPr>
              <a:t>зубов</a:t>
            </a:r>
            <a:r>
              <a:rPr lang="et-EE" sz="2400" dirty="0">
                <a:effectLst/>
                <a:latin typeface="+mn-lt"/>
                <a:ea typeface="+mn-ea"/>
                <a:cs typeface="+mn-cs"/>
                <a:sym typeface="Arial"/>
              </a:rPr>
              <a:t>. </a:t>
            </a:r>
            <a:r>
              <a:rPr lang="et-EE" sz="2400" dirty="0" err="1">
                <a:effectLst/>
                <a:latin typeface="+mn-lt"/>
                <a:ea typeface="+mn-ea"/>
                <a:cs typeface="+mn-cs"/>
                <a:sym typeface="Arial"/>
              </a:rPr>
              <a:t>Теперь</a:t>
            </a:r>
            <a:r>
              <a:rPr lang="et-EE" sz="2400" dirty="0">
                <a:effectLst/>
                <a:latin typeface="+mn-lt"/>
                <a:ea typeface="+mn-ea"/>
                <a:cs typeface="+mn-cs"/>
                <a:sym typeface="Arial"/>
              </a:rPr>
              <a:t> </a:t>
            </a:r>
            <a:r>
              <a:rPr lang="et-EE" sz="2400" dirty="0" err="1">
                <a:effectLst/>
                <a:latin typeface="+mn-lt"/>
                <a:ea typeface="+mn-ea"/>
                <a:cs typeface="+mn-cs"/>
                <a:sym typeface="Arial"/>
              </a:rPr>
              <a:t>все</a:t>
            </a:r>
            <a:r>
              <a:rPr lang="et-EE" sz="2400" dirty="0">
                <a:effectLst/>
                <a:latin typeface="+mn-lt"/>
                <a:ea typeface="+mn-ea"/>
                <a:cs typeface="+mn-cs"/>
                <a:sym typeface="Arial"/>
              </a:rPr>
              <a:t> </a:t>
            </a:r>
            <a:r>
              <a:rPr lang="et-EE" sz="2400" dirty="0" err="1">
                <a:effectLst/>
                <a:latin typeface="+mn-lt"/>
                <a:ea typeface="+mn-ea"/>
                <a:cs typeface="+mn-cs"/>
                <a:sym typeface="Arial"/>
              </a:rPr>
              <a:t>зависит</a:t>
            </a:r>
            <a:r>
              <a:rPr lang="et-EE" sz="2400" dirty="0">
                <a:effectLst/>
                <a:latin typeface="+mn-lt"/>
                <a:ea typeface="+mn-ea"/>
                <a:cs typeface="+mn-cs"/>
                <a:sym typeface="Arial"/>
              </a:rPr>
              <a:t> </a:t>
            </a:r>
            <a:r>
              <a:rPr lang="et-EE" sz="2400" dirty="0" err="1">
                <a:effectLst/>
                <a:latin typeface="+mn-lt"/>
                <a:ea typeface="+mn-ea"/>
                <a:cs typeface="+mn-cs"/>
                <a:sym typeface="Arial"/>
              </a:rPr>
              <a:t>только</a:t>
            </a:r>
            <a:r>
              <a:rPr lang="et-EE" sz="2400" dirty="0">
                <a:effectLst/>
                <a:latin typeface="+mn-lt"/>
                <a:ea typeface="+mn-ea"/>
                <a:cs typeface="+mn-cs"/>
                <a:sym typeface="Arial"/>
              </a:rPr>
              <a:t> </a:t>
            </a:r>
            <a:r>
              <a:rPr lang="et-EE" sz="2400" dirty="0" err="1">
                <a:effectLst/>
                <a:latin typeface="+mn-lt"/>
                <a:ea typeface="+mn-ea"/>
                <a:cs typeface="+mn-cs"/>
                <a:sym typeface="Arial"/>
              </a:rPr>
              <a:t>от</a:t>
            </a:r>
            <a:r>
              <a:rPr lang="et-EE" sz="2400" dirty="0">
                <a:effectLst/>
                <a:latin typeface="+mn-lt"/>
                <a:ea typeface="+mn-ea"/>
                <a:cs typeface="+mn-cs"/>
                <a:sym typeface="Arial"/>
              </a:rPr>
              <a:t> </a:t>
            </a:r>
            <a:r>
              <a:rPr lang="et-EE" sz="2400" dirty="0" err="1">
                <a:effectLst/>
                <a:latin typeface="+mn-lt"/>
                <a:ea typeface="+mn-ea"/>
                <a:cs typeface="+mn-cs"/>
                <a:sym typeface="Arial"/>
              </a:rPr>
              <a:t>того</a:t>
            </a:r>
            <a:r>
              <a:rPr lang="et-EE" sz="2400" dirty="0">
                <a:effectLst/>
                <a:latin typeface="+mn-lt"/>
                <a:ea typeface="+mn-ea"/>
                <a:cs typeface="+mn-cs"/>
                <a:sym typeface="Arial"/>
              </a:rPr>
              <a:t>, </a:t>
            </a:r>
            <a:r>
              <a:rPr lang="et-EE" sz="2400" dirty="0" err="1">
                <a:effectLst/>
                <a:latin typeface="+mn-lt"/>
                <a:ea typeface="+mn-ea"/>
                <a:cs typeface="+mn-cs"/>
                <a:sym typeface="Arial"/>
              </a:rPr>
              <a:t>как</a:t>
            </a:r>
            <a:r>
              <a:rPr lang="et-EE" sz="2400" dirty="0">
                <a:effectLst/>
                <a:latin typeface="+mn-lt"/>
                <a:ea typeface="+mn-ea"/>
                <a:cs typeface="+mn-cs"/>
                <a:sym typeface="Arial"/>
              </a:rPr>
              <a:t> </a:t>
            </a:r>
            <a:r>
              <a:rPr lang="et-EE" sz="2400" dirty="0" err="1">
                <a:effectLst/>
                <a:latin typeface="+mn-lt"/>
                <a:ea typeface="+mn-ea"/>
                <a:cs typeface="+mn-cs"/>
                <a:sym typeface="Arial"/>
              </a:rPr>
              <a:t>вы</a:t>
            </a:r>
            <a:r>
              <a:rPr lang="et-EE" sz="2400" dirty="0">
                <a:effectLst/>
                <a:latin typeface="+mn-lt"/>
                <a:ea typeface="+mn-ea"/>
                <a:cs typeface="+mn-cs"/>
                <a:sym typeface="Arial"/>
              </a:rPr>
              <a:t> </a:t>
            </a:r>
            <a:r>
              <a:rPr lang="et-EE" sz="2400" dirty="0" err="1">
                <a:effectLst/>
                <a:latin typeface="+mn-lt"/>
                <a:ea typeface="+mn-ea"/>
                <a:cs typeface="+mn-cs"/>
                <a:sym typeface="Arial"/>
              </a:rPr>
              <a:t>будете</a:t>
            </a:r>
            <a:r>
              <a:rPr lang="et-EE" sz="2400" dirty="0">
                <a:effectLst/>
                <a:latin typeface="+mn-lt"/>
                <a:ea typeface="+mn-ea"/>
                <a:cs typeface="+mn-cs"/>
                <a:sym typeface="Arial"/>
              </a:rPr>
              <a:t> </a:t>
            </a:r>
            <a:r>
              <a:rPr lang="et-EE" sz="2400" dirty="0" err="1">
                <a:effectLst/>
                <a:latin typeface="+mn-lt"/>
                <a:ea typeface="+mn-ea"/>
                <a:cs typeface="+mn-cs"/>
                <a:sym typeface="Arial"/>
              </a:rPr>
              <a:t>себя</a:t>
            </a:r>
            <a:r>
              <a:rPr lang="et-EE" sz="2400" dirty="0">
                <a:effectLst/>
                <a:latin typeface="+mn-lt"/>
                <a:ea typeface="+mn-ea"/>
                <a:cs typeface="+mn-cs"/>
                <a:sym typeface="Arial"/>
              </a:rPr>
              <a:t> </a:t>
            </a:r>
            <a:r>
              <a:rPr lang="et-EE" sz="2400" dirty="0" err="1">
                <a:effectLst/>
                <a:latin typeface="+mn-lt"/>
                <a:ea typeface="+mn-ea"/>
                <a:cs typeface="+mn-cs"/>
                <a:sym typeface="Arial"/>
              </a:rPr>
              <a:t>вести</a:t>
            </a:r>
            <a:r>
              <a:rPr lang="et-EE" sz="2400" dirty="0">
                <a:effectLst/>
                <a:latin typeface="+mn-lt"/>
                <a:ea typeface="+mn-ea"/>
                <a:cs typeface="+mn-cs"/>
                <a:sym typeface="Arial"/>
              </a:rPr>
              <a:t> </a:t>
            </a:r>
            <a:r>
              <a:rPr lang="et-EE" sz="2400" dirty="0" err="1">
                <a:effectLst/>
                <a:latin typeface="+mn-lt"/>
                <a:ea typeface="+mn-ea"/>
                <a:cs typeface="+mn-cs"/>
                <a:sym typeface="Arial"/>
              </a:rPr>
              <a:t>каждый</a:t>
            </a:r>
            <a:r>
              <a:rPr lang="et-EE" sz="2400" dirty="0">
                <a:effectLst/>
                <a:latin typeface="+mn-lt"/>
                <a:ea typeface="+mn-ea"/>
                <a:cs typeface="+mn-cs"/>
                <a:sym typeface="Arial"/>
              </a:rPr>
              <a:t> </a:t>
            </a:r>
            <a:r>
              <a:rPr lang="et-EE" sz="2400" dirty="0" err="1">
                <a:effectLst/>
                <a:latin typeface="+mn-lt"/>
                <a:ea typeface="+mn-ea"/>
                <a:cs typeface="+mn-cs"/>
                <a:sym typeface="Arial"/>
              </a:rPr>
              <a:t>день</a:t>
            </a:r>
            <a:r>
              <a:rPr lang="et-EE" sz="2400" dirty="0">
                <a:effectLst/>
                <a:latin typeface="+mn-lt"/>
                <a:ea typeface="+mn-ea"/>
                <a:cs typeface="+mn-cs"/>
                <a:sym typeface="Arial"/>
              </a:rPr>
              <a:t>. </a:t>
            </a:r>
            <a:r>
              <a:rPr lang="et-EE" sz="2400" dirty="0" err="1">
                <a:effectLst/>
                <a:latin typeface="+mn-lt"/>
                <a:ea typeface="+mn-ea"/>
                <a:cs typeface="+mn-cs"/>
                <a:sym typeface="Arial"/>
              </a:rPr>
              <a:t>Я</a:t>
            </a:r>
            <a:r>
              <a:rPr lang="et-EE" sz="2400" dirty="0">
                <a:effectLst/>
                <a:latin typeface="+mn-lt"/>
                <a:ea typeface="+mn-ea"/>
                <a:cs typeface="+mn-cs"/>
                <a:sym typeface="Arial"/>
              </a:rPr>
              <a:t> </a:t>
            </a:r>
            <a:r>
              <a:rPr lang="et-EE" sz="2400" dirty="0" err="1">
                <a:effectLst/>
                <a:latin typeface="+mn-lt"/>
                <a:ea typeface="+mn-ea"/>
                <a:cs typeface="+mn-cs"/>
                <a:sym typeface="Arial"/>
              </a:rPr>
              <a:t>желаю</a:t>
            </a:r>
            <a:r>
              <a:rPr lang="et-EE" sz="2400" dirty="0">
                <a:effectLst/>
                <a:latin typeface="+mn-lt"/>
                <a:ea typeface="+mn-ea"/>
                <a:cs typeface="+mn-cs"/>
                <a:sym typeface="Arial"/>
              </a:rPr>
              <a:t> </a:t>
            </a:r>
            <a:r>
              <a:rPr lang="et-EE" sz="2400" dirty="0" err="1">
                <a:effectLst/>
                <a:latin typeface="+mn-lt"/>
                <a:ea typeface="+mn-ea"/>
                <a:cs typeface="+mn-cs"/>
                <a:sym typeface="Arial"/>
              </a:rPr>
              <a:t>вам</a:t>
            </a:r>
            <a:r>
              <a:rPr lang="et-EE" sz="2400" dirty="0">
                <a:effectLst/>
                <a:latin typeface="+mn-lt"/>
                <a:ea typeface="+mn-ea"/>
                <a:cs typeface="+mn-cs"/>
                <a:sym typeface="Arial"/>
              </a:rPr>
              <a:t> </a:t>
            </a:r>
            <a:r>
              <a:rPr lang="et-EE" sz="2400" dirty="0" err="1">
                <a:effectLst/>
                <a:latin typeface="+mn-lt"/>
                <a:ea typeface="+mn-ea"/>
                <a:cs typeface="+mn-cs"/>
                <a:sym typeface="Arial"/>
              </a:rPr>
              <a:t>настойчивости</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верю</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вы</a:t>
            </a:r>
            <a:r>
              <a:rPr lang="et-EE" sz="2400" dirty="0">
                <a:effectLst/>
                <a:latin typeface="+mn-lt"/>
                <a:ea typeface="+mn-ea"/>
                <a:cs typeface="+mn-cs"/>
                <a:sym typeface="Arial"/>
              </a:rPr>
              <a:t> </a:t>
            </a:r>
            <a:r>
              <a:rPr lang="et-EE" sz="2400" dirty="0" err="1">
                <a:effectLst/>
                <a:latin typeface="+mn-lt"/>
                <a:ea typeface="+mn-ea"/>
                <a:cs typeface="+mn-cs"/>
                <a:sym typeface="Arial"/>
              </a:rPr>
              <a:t>справитесь</a:t>
            </a:r>
            <a:r>
              <a:rPr lang="et-EE" sz="2400" dirty="0">
                <a:effectLst/>
                <a:latin typeface="+mn-lt"/>
                <a:ea typeface="+mn-ea"/>
                <a:cs typeface="+mn-cs"/>
                <a:sym typeface="Arial"/>
              </a:rPr>
              <a:t>.</a:t>
            </a:r>
            <a:endParaRPr lang="en-US" sz="2400" dirty="0">
              <a:effectLst/>
              <a:latin typeface="+mn-lt"/>
              <a:ea typeface="+mn-ea"/>
              <a:cs typeface="+mn-cs"/>
              <a:sym typeface="Arial"/>
            </a:endParaRPr>
          </a:p>
          <a:p>
            <a:endParaRPr lang="en-US" dirty="0"/>
          </a:p>
        </p:txBody>
      </p:sp>
    </p:spTree>
    <p:extLst>
      <p:ext uri="{BB962C8B-B14F-4D97-AF65-F5344CB8AC3E}">
        <p14:creationId xmlns:p14="http://schemas.microsoft.com/office/powerpoint/2010/main" val="14981508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t-EE" sz="2200" dirty="0">
                <a:effectLst/>
                <a:latin typeface="+mn-lt"/>
                <a:ea typeface="+mn-ea"/>
                <a:cs typeface="+mn-cs"/>
                <a:sym typeface="Helvetica Neue"/>
              </a:rPr>
              <a:t>4.</a:t>
            </a:r>
            <a:r>
              <a:rPr lang="et-EE" sz="2200" baseline="0" dirty="0">
                <a:effectLst/>
                <a:latin typeface="+mn-lt"/>
                <a:ea typeface="+mn-ea"/>
                <a:cs typeface="+mn-cs"/>
                <a:sym typeface="Helvetica Neue"/>
              </a:rPr>
              <a:t> </a:t>
            </a:r>
            <a:r>
              <a:rPr lang="et-EE" sz="2200" dirty="0">
                <a:effectLst/>
                <a:latin typeface="+mn-lt"/>
                <a:ea typeface="+mn-ea"/>
                <a:cs typeface="+mn-cs"/>
                <a:sym typeface="Helvetica Neue"/>
              </a:rPr>
              <a:t>slaid.</a:t>
            </a:r>
            <a:r>
              <a:rPr lang="et-EE" sz="2200" baseline="0" dirty="0">
                <a:effectLst/>
                <a:latin typeface="+mn-lt"/>
                <a:ea typeface="+mn-ea"/>
                <a:cs typeface="+mn-cs"/>
                <a:sym typeface="Helvetica Neue"/>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изображено</a:t>
            </a:r>
            <a:r>
              <a:rPr lang="et-EE" sz="2400" dirty="0">
                <a:effectLst/>
                <a:latin typeface="+mn-lt"/>
                <a:ea typeface="+mn-ea"/>
                <a:cs typeface="+mn-cs"/>
                <a:sym typeface="Arial"/>
              </a:rPr>
              <a:t> </a:t>
            </a:r>
            <a:r>
              <a:rPr lang="et-EE" sz="2400" dirty="0" err="1">
                <a:effectLst/>
                <a:latin typeface="+mn-lt"/>
                <a:ea typeface="+mn-ea"/>
                <a:cs typeface="+mn-cs"/>
                <a:sym typeface="Arial"/>
              </a:rPr>
              <a:t>на</a:t>
            </a:r>
            <a:r>
              <a:rPr lang="et-EE" sz="2400" dirty="0">
                <a:effectLst/>
                <a:latin typeface="+mn-lt"/>
                <a:ea typeface="+mn-ea"/>
                <a:cs typeface="+mn-cs"/>
                <a:sym typeface="Arial"/>
              </a:rPr>
              <a:t> </a:t>
            </a:r>
            <a:r>
              <a:rPr lang="et-EE" sz="2400" dirty="0" err="1">
                <a:effectLst/>
                <a:latin typeface="+mn-lt"/>
                <a:ea typeface="+mn-ea"/>
                <a:cs typeface="+mn-cs"/>
                <a:sym typeface="Arial"/>
              </a:rPr>
              <a:t>картинке</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ещё</a:t>
            </a:r>
            <a:r>
              <a:rPr lang="et-EE" sz="2400" dirty="0">
                <a:effectLst/>
                <a:latin typeface="+mn-lt"/>
                <a:ea typeface="+mn-ea"/>
                <a:cs typeface="+mn-cs"/>
                <a:sym typeface="Arial"/>
              </a:rPr>
              <a:t> </a:t>
            </a:r>
            <a:r>
              <a:rPr lang="et-EE" sz="2400" dirty="0" err="1">
                <a:effectLst/>
                <a:latin typeface="+mn-lt"/>
                <a:ea typeface="+mn-ea"/>
                <a:cs typeface="+mn-cs"/>
                <a:sym typeface="Arial"/>
              </a:rPr>
              <a:t>есть</a:t>
            </a:r>
            <a:r>
              <a:rPr lang="et-EE" sz="2400" dirty="0">
                <a:effectLst/>
                <a:latin typeface="+mn-lt"/>
                <a:ea typeface="+mn-ea"/>
                <a:cs typeface="+mn-cs"/>
                <a:sym typeface="Arial"/>
              </a:rPr>
              <a:t> </a:t>
            </a:r>
            <a:r>
              <a:rPr lang="et-EE" sz="2400" dirty="0" err="1">
                <a:effectLst/>
                <a:latin typeface="+mn-lt"/>
                <a:ea typeface="+mn-ea"/>
                <a:cs typeface="+mn-cs"/>
                <a:sym typeface="Arial"/>
              </a:rPr>
              <a:t>у</a:t>
            </a:r>
            <a:r>
              <a:rPr lang="et-EE" sz="2400" dirty="0">
                <a:effectLst/>
                <a:latin typeface="+mn-lt"/>
                <a:ea typeface="+mn-ea"/>
                <a:cs typeface="+mn-cs"/>
                <a:sym typeface="Arial"/>
              </a:rPr>
              <a:t> </a:t>
            </a:r>
            <a:r>
              <a:rPr lang="et-EE" sz="2400" dirty="0" err="1">
                <a:effectLst/>
                <a:latin typeface="+mn-lt"/>
                <a:ea typeface="+mn-ea"/>
                <a:cs typeface="+mn-cs"/>
                <a:sym typeface="Arial"/>
              </a:rPr>
              <a:t>нас</a:t>
            </a:r>
            <a:r>
              <a:rPr lang="et-EE" sz="2400" dirty="0">
                <a:effectLst/>
                <a:latin typeface="+mn-lt"/>
                <a:ea typeface="+mn-ea"/>
                <a:cs typeface="+mn-cs"/>
                <a:sym typeface="Arial"/>
              </a:rPr>
              <a:t> </a:t>
            </a:r>
            <a:r>
              <a:rPr lang="et-EE" sz="2400" dirty="0" err="1">
                <a:effectLst/>
                <a:latin typeface="+mn-lt"/>
                <a:ea typeface="+mn-ea"/>
                <a:cs typeface="+mn-cs"/>
                <a:sym typeface="Arial"/>
              </a:rPr>
              <a:t>во</a:t>
            </a:r>
            <a:r>
              <a:rPr lang="et-EE" sz="2400" dirty="0">
                <a:effectLst/>
                <a:latin typeface="+mn-lt"/>
                <a:ea typeface="+mn-ea"/>
                <a:cs typeface="+mn-cs"/>
                <a:sym typeface="Arial"/>
              </a:rPr>
              <a:t> </a:t>
            </a:r>
            <a:r>
              <a:rPr lang="et-EE" sz="2400" dirty="0" err="1">
                <a:effectLst/>
                <a:latin typeface="+mn-lt"/>
                <a:ea typeface="+mn-ea"/>
                <a:cs typeface="+mn-cs"/>
                <a:sym typeface="Arial"/>
              </a:rPr>
              <a:t>рту</a:t>
            </a:r>
            <a:r>
              <a:rPr lang="et-EE" sz="2400" dirty="0">
                <a:effectLst/>
                <a:latin typeface="+mn-lt"/>
                <a:ea typeface="+mn-ea"/>
                <a:cs typeface="+mn-cs"/>
                <a:sym typeface="Arial"/>
              </a:rPr>
              <a:t>?</a:t>
            </a:r>
            <a:r>
              <a:rPr lang="ru-RU" sz="2400" dirty="0">
                <a:effectLst/>
                <a:latin typeface="+mn-lt"/>
                <a:ea typeface="+mn-ea"/>
                <a:cs typeface="+mn-cs"/>
                <a:sym typeface="Arial"/>
              </a:rPr>
              <a:t> </a:t>
            </a:r>
            <a:r>
              <a:rPr lang="et-EE" sz="2400" dirty="0" err="1">
                <a:effectLst/>
                <a:latin typeface="+mn-lt"/>
                <a:ea typeface="+mn-ea"/>
                <a:cs typeface="+mn-cs"/>
                <a:sym typeface="Helvetica Neue"/>
              </a:rPr>
              <a:t>Микробы</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Для</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того</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чтобы</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хорошо</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их</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увидеть</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микробы</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здесь</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окрашены</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в</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розовый</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цвет</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Именно</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так</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они</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и</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растут</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на</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зубах</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У</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нас</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во</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рту</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живут</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сотни</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различных</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видов</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микробов</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и</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они</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размножаются</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очень</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быстро</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Во</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рту</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у</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обычного</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человека</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их</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больше</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чем</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людей</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на</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земле</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Как</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же</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микробы</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могут</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повреждать</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зубы</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Сейчас</a:t>
            </a:r>
            <a:r>
              <a:rPr lang="et-EE" sz="2400" dirty="0">
                <a:effectLst/>
                <a:latin typeface="+mn-lt"/>
                <a:ea typeface="+mn-ea"/>
                <a:cs typeface="+mn-cs"/>
                <a:sym typeface="Helvetica Neue"/>
              </a:rPr>
              <a:t> </a:t>
            </a:r>
            <a:r>
              <a:rPr lang="et-EE" sz="2400" dirty="0" err="1">
                <a:effectLst/>
                <a:latin typeface="+mn-lt"/>
                <a:ea typeface="+mn-ea"/>
                <a:cs typeface="+mn-cs"/>
                <a:sym typeface="Helvetica Neue"/>
              </a:rPr>
              <a:t>объясню</a:t>
            </a:r>
            <a:r>
              <a:rPr lang="et-EE" sz="2400" dirty="0">
                <a:effectLst/>
                <a:latin typeface="+mn-lt"/>
                <a:ea typeface="+mn-ea"/>
                <a:cs typeface="+mn-cs"/>
                <a:sym typeface="Helvetica Neue"/>
              </a:rPr>
              <a:t>.</a:t>
            </a:r>
            <a:endParaRPr lang="en-US" sz="2400" dirty="0">
              <a:effectLst/>
              <a:latin typeface="+mn-lt"/>
              <a:ea typeface="+mn-ea"/>
              <a:cs typeface="+mn-cs"/>
              <a:sym typeface="Helvetica Neue"/>
            </a:endParaRPr>
          </a:p>
          <a:p>
            <a:pPr marL="0" marR="0" lvl="0" indent="0" defTabSz="457200" eaLnBrk="1" fontAlgn="auto" latinLnBrk="0" hangingPunct="1">
              <a:lnSpc>
                <a:spcPct val="117999"/>
              </a:lnSpc>
              <a:spcBef>
                <a:spcPts val="0"/>
              </a:spcBef>
              <a:spcAft>
                <a:spcPts val="0"/>
              </a:spcAft>
              <a:buClrTx/>
              <a:buSzTx/>
              <a:buFontTx/>
              <a:buNone/>
              <a:tabLst/>
              <a:defRPr/>
            </a:pPr>
            <a:endParaRPr lang="en-US" sz="2400" dirty="0">
              <a:effectLst/>
              <a:latin typeface="+mn-lt"/>
              <a:ea typeface="+mn-ea"/>
              <a:cs typeface="+mn-cs"/>
              <a:sym typeface="Arial"/>
            </a:endParaRPr>
          </a:p>
          <a:p>
            <a:endParaRPr lang="en-US" dirty="0"/>
          </a:p>
        </p:txBody>
      </p:sp>
    </p:spTree>
    <p:extLst>
      <p:ext uri="{BB962C8B-B14F-4D97-AF65-F5344CB8AC3E}">
        <p14:creationId xmlns:p14="http://schemas.microsoft.com/office/powerpoint/2010/main" val="649847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Shape 78"/>
          <p:cNvSpPr>
            <a:spLocks noGrp="1" noRot="1" noChangeAspect="1"/>
          </p:cNvSpPr>
          <p:nvPr>
            <p:ph type="sldImg"/>
          </p:nvPr>
        </p:nvSpPr>
        <p:spPr>
          <a:xfrm>
            <a:off x="381000" y="685800"/>
            <a:ext cx="6096000" cy="3429000"/>
          </a:xfrm>
          <a:prstGeom prst="rect">
            <a:avLst/>
          </a:prstGeom>
        </p:spPr>
        <p:txBody>
          <a:bodyPr/>
          <a:lstStyle/>
          <a:p>
            <a:endParaRPr/>
          </a:p>
        </p:txBody>
      </p:sp>
      <p:sp>
        <p:nvSpPr>
          <p:cNvPr id="79" name="Shape 79"/>
          <p:cNvSpPr>
            <a:spLocks noGrp="1"/>
          </p:cNvSpPr>
          <p:nvPr>
            <p:ph type="body" sz="quarter" idx="1"/>
          </p:nvPr>
        </p:nvSpPr>
        <p:spPr>
          <a:prstGeom prst="rect">
            <a:avLst/>
          </a:prstGeom>
        </p:spPr>
        <p:txBody>
          <a:bodyPr/>
          <a:lstStyle/>
          <a:p>
            <a:r>
              <a:rPr lang="et-EE" sz="2200" dirty="0">
                <a:effectLst/>
                <a:latin typeface="+mn-lt"/>
                <a:ea typeface="+mn-ea"/>
                <a:cs typeface="+mn-cs"/>
                <a:sym typeface="Helvetica Neue"/>
              </a:rPr>
              <a:t>5. Slaid</a:t>
            </a:r>
            <a:r>
              <a:rPr lang="ru-RU" sz="2200" dirty="0">
                <a:effectLst/>
                <a:latin typeface="+mn-lt"/>
                <a:ea typeface="+mn-ea"/>
                <a:cs typeface="+mn-cs"/>
                <a:sym typeface="Helvetica Neue"/>
              </a:rPr>
              <a:t>ю </a:t>
            </a:r>
            <a:r>
              <a:rPr lang="et-EE" sz="2400" dirty="0" err="1">
                <a:effectLst/>
                <a:latin typeface="+mn-lt"/>
                <a:ea typeface="+mn-ea"/>
                <a:cs typeface="+mn-cs"/>
                <a:sym typeface="Arial"/>
              </a:rPr>
              <a:t>Каждый</a:t>
            </a:r>
            <a:r>
              <a:rPr lang="et-EE" sz="2400" dirty="0">
                <a:effectLst/>
                <a:latin typeface="+mn-lt"/>
                <a:ea typeface="+mn-ea"/>
                <a:cs typeface="+mn-cs"/>
                <a:sym typeface="Arial"/>
              </a:rPr>
              <a:t> </a:t>
            </a:r>
            <a:r>
              <a:rPr lang="et-EE" sz="2400" dirty="0" err="1">
                <a:effectLst/>
                <a:latin typeface="+mn-lt"/>
                <a:ea typeface="+mn-ea"/>
                <a:cs typeface="+mn-cs"/>
                <a:sym typeface="Arial"/>
              </a:rPr>
              <a:t>раз</a:t>
            </a:r>
            <a:r>
              <a:rPr lang="et-EE" sz="2400" dirty="0">
                <a:effectLst/>
                <a:latin typeface="+mn-lt"/>
                <a:ea typeface="+mn-ea"/>
                <a:cs typeface="+mn-cs"/>
                <a:sym typeface="Arial"/>
              </a:rPr>
              <a:t>, </a:t>
            </a:r>
            <a:r>
              <a:rPr lang="et-EE" sz="2400" dirty="0" err="1">
                <a:effectLst/>
                <a:latin typeface="+mn-lt"/>
                <a:ea typeface="+mn-ea"/>
                <a:cs typeface="+mn-cs"/>
                <a:sym typeface="Arial"/>
              </a:rPr>
              <a:t>когда</a:t>
            </a:r>
            <a:r>
              <a:rPr lang="et-EE" sz="2400" dirty="0">
                <a:effectLst/>
                <a:latin typeface="+mn-lt"/>
                <a:ea typeface="+mn-ea"/>
                <a:cs typeface="+mn-cs"/>
                <a:sym typeface="Arial"/>
              </a:rPr>
              <a:t> </a:t>
            </a:r>
            <a:r>
              <a:rPr lang="et-EE" sz="2400" dirty="0" err="1">
                <a:effectLst/>
                <a:latin typeface="+mn-lt"/>
                <a:ea typeface="+mn-ea"/>
                <a:cs typeface="+mn-cs"/>
                <a:sym typeface="Arial"/>
              </a:rPr>
              <a:t>ты</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ты</a:t>
            </a:r>
            <a:r>
              <a:rPr lang="et-EE" sz="2400" dirty="0">
                <a:effectLst/>
                <a:latin typeface="+mn-lt"/>
                <a:ea typeface="+mn-ea"/>
                <a:cs typeface="+mn-cs"/>
                <a:sym typeface="Arial"/>
              </a:rPr>
              <a:t> </a:t>
            </a:r>
            <a:r>
              <a:rPr lang="et-EE" sz="2400" dirty="0" err="1">
                <a:effectLst/>
                <a:latin typeface="+mn-lt"/>
                <a:ea typeface="+mn-ea"/>
                <a:cs typeface="+mn-cs"/>
                <a:sym typeface="Arial"/>
              </a:rPr>
              <a:t>ешь</a:t>
            </a:r>
            <a:r>
              <a:rPr lang="et-EE" sz="2400" dirty="0">
                <a:effectLst/>
                <a:latin typeface="+mn-lt"/>
                <a:ea typeface="+mn-ea"/>
                <a:cs typeface="+mn-cs"/>
                <a:sym typeface="Arial"/>
              </a:rPr>
              <a:t>  </a:t>
            </a:r>
            <a:r>
              <a:rPr lang="et-EE" sz="2400" dirty="0" err="1">
                <a:effectLst/>
                <a:latin typeface="+mn-lt"/>
                <a:ea typeface="+mn-ea"/>
                <a:cs typeface="+mn-cs"/>
                <a:sym typeface="Arial"/>
              </a:rPr>
              <a:t>или</a:t>
            </a:r>
            <a:r>
              <a:rPr lang="et-EE" sz="2400" dirty="0">
                <a:effectLst/>
                <a:latin typeface="+mn-lt"/>
                <a:ea typeface="+mn-ea"/>
                <a:cs typeface="+mn-cs"/>
                <a:sym typeface="Arial"/>
              </a:rPr>
              <a:t> </a:t>
            </a:r>
            <a:r>
              <a:rPr lang="et-EE" sz="2400" dirty="0" err="1">
                <a:effectLst/>
                <a:latin typeface="+mn-lt"/>
                <a:ea typeface="+mn-ea"/>
                <a:cs typeface="+mn-cs"/>
                <a:sym typeface="Arial"/>
              </a:rPr>
              <a:t>пьешь</a:t>
            </a:r>
            <a:r>
              <a:rPr lang="et-EE" sz="2400" dirty="0">
                <a:effectLst/>
                <a:latin typeface="+mn-lt"/>
                <a:ea typeface="+mn-ea"/>
                <a:cs typeface="+mn-cs"/>
                <a:sym typeface="Arial"/>
              </a:rPr>
              <a:t>, </a:t>
            </a:r>
            <a:r>
              <a:rPr lang="et-EE" sz="2400" dirty="0" err="1">
                <a:effectLst/>
                <a:latin typeface="+mn-lt"/>
                <a:ea typeface="+mn-ea"/>
                <a:cs typeface="+mn-cs"/>
                <a:sym typeface="Arial"/>
              </a:rPr>
              <a:t>ты</a:t>
            </a:r>
            <a:r>
              <a:rPr lang="et-EE" sz="2400" dirty="0">
                <a:effectLst/>
                <a:latin typeface="+mn-lt"/>
                <a:ea typeface="+mn-ea"/>
                <a:cs typeface="+mn-cs"/>
                <a:sym typeface="Arial"/>
              </a:rPr>
              <a:t> </a:t>
            </a:r>
            <a:r>
              <a:rPr lang="et-EE" sz="2400" dirty="0" err="1">
                <a:effectLst/>
                <a:latin typeface="+mn-lt"/>
                <a:ea typeface="+mn-ea"/>
                <a:cs typeface="+mn-cs"/>
                <a:sym typeface="Arial"/>
              </a:rPr>
              <a:t>кормишь</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своих</a:t>
            </a:r>
            <a:r>
              <a:rPr lang="et-EE" sz="2400" dirty="0">
                <a:effectLst/>
                <a:latin typeface="+mn-lt"/>
                <a:ea typeface="+mn-ea"/>
                <a:cs typeface="+mn-cs"/>
                <a:sym typeface="Arial"/>
              </a:rPr>
              <a:t> </a:t>
            </a:r>
            <a:r>
              <a:rPr lang="et-EE" sz="2400" dirty="0" err="1">
                <a:effectLst/>
                <a:latin typeface="+mn-lt"/>
                <a:ea typeface="+mn-ea"/>
                <a:cs typeface="+mn-cs"/>
                <a:sym typeface="Arial"/>
              </a:rPr>
              <a:t>микробов</a:t>
            </a:r>
            <a:r>
              <a:rPr lang="et-EE" sz="2400" dirty="0">
                <a:effectLst/>
                <a:latin typeface="+mn-lt"/>
                <a:ea typeface="+mn-ea"/>
                <a:cs typeface="+mn-cs"/>
                <a:sym typeface="Arial"/>
              </a:rPr>
              <a:t>. </a:t>
            </a:r>
            <a:r>
              <a:rPr lang="et-EE" sz="2400" dirty="0" err="1">
                <a:effectLst/>
                <a:latin typeface="+mn-lt"/>
                <a:ea typeface="+mn-ea"/>
                <a:cs typeface="+mn-cs"/>
                <a:sym typeface="Arial"/>
              </a:rPr>
              <a:t>Единственное</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не</a:t>
            </a:r>
            <a:r>
              <a:rPr lang="et-EE" sz="2400" dirty="0">
                <a:effectLst/>
                <a:latin typeface="+mn-lt"/>
                <a:ea typeface="+mn-ea"/>
                <a:cs typeface="+mn-cs"/>
                <a:sym typeface="Arial"/>
              </a:rPr>
              <a:t> </a:t>
            </a:r>
            <a:r>
              <a:rPr lang="et-EE" sz="2400" dirty="0" err="1">
                <a:effectLst/>
                <a:latin typeface="+mn-lt"/>
                <a:ea typeface="+mn-ea"/>
                <a:cs typeface="+mn-cs"/>
                <a:sym typeface="Arial"/>
              </a:rPr>
              <a:t>кормит</a:t>
            </a:r>
            <a:r>
              <a:rPr lang="et-EE" sz="2400" dirty="0">
                <a:effectLst/>
                <a:latin typeface="+mn-lt"/>
                <a:ea typeface="+mn-ea"/>
                <a:cs typeface="+mn-cs"/>
                <a:sym typeface="Arial"/>
              </a:rPr>
              <a:t> </a:t>
            </a:r>
            <a:r>
              <a:rPr lang="et-EE" sz="2400" dirty="0" err="1">
                <a:effectLst/>
                <a:latin typeface="+mn-lt"/>
                <a:ea typeface="+mn-ea"/>
                <a:cs typeface="+mn-cs"/>
                <a:sym typeface="Arial"/>
              </a:rPr>
              <a:t>микробов</a:t>
            </a:r>
            <a:r>
              <a:rPr lang="et-EE" sz="2400" dirty="0">
                <a:effectLst/>
                <a:latin typeface="+mn-lt"/>
                <a:ea typeface="+mn-ea"/>
                <a:cs typeface="+mn-cs"/>
                <a:sym typeface="Arial"/>
              </a:rPr>
              <a:t> – </a:t>
            </a:r>
            <a:r>
              <a:rPr lang="et-EE" sz="2400" dirty="0" err="1">
                <a:effectLst/>
                <a:latin typeface="+mn-lt"/>
                <a:ea typeface="+mn-ea"/>
                <a:cs typeface="+mn-cs"/>
                <a:sym typeface="Arial"/>
              </a:rPr>
              <a:t>вода</a:t>
            </a:r>
            <a:r>
              <a:rPr lang="et-EE" sz="2400" dirty="0">
                <a:effectLst/>
                <a:latin typeface="+mn-lt"/>
                <a:ea typeface="+mn-ea"/>
                <a:cs typeface="+mn-cs"/>
                <a:sym typeface="Arial"/>
              </a:rPr>
              <a:t>.  </a:t>
            </a:r>
            <a:r>
              <a:rPr lang="et-EE" sz="2400" dirty="0" err="1">
                <a:effectLst/>
                <a:latin typeface="+mn-lt"/>
                <a:ea typeface="+mn-ea"/>
                <a:cs typeface="+mn-cs"/>
                <a:sym typeface="Arial"/>
              </a:rPr>
              <a:t>Когда</a:t>
            </a:r>
            <a:r>
              <a:rPr lang="et-EE" sz="2400" dirty="0">
                <a:effectLst/>
                <a:latin typeface="+mn-lt"/>
                <a:ea typeface="+mn-ea"/>
                <a:cs typeface="+mn-cs"/>
                <a:sym typeface="Arial"/>
              </a:rPr>
              <a:t> </a:t>
            </a:r>
            <a:r>
              <a:rPr lang="et-EE" sz="2400" dirty="0" err="1">
                <a:effectLst/>
                <a:latin typeface="+mn-lt"/>
                <a:ea typeface="+mn-ea"/>
                <a:cs typeface="+mn-cs"/>
                <a:sym typeface="Arial"/>
              </a:rPr>
              <a:t>микробы</a:t>
            </a:r>
            <a:r>
              <a:rPr lang="et-EE" sz="2400" dirty="0">
                <a:effectLst/>
                <a:latin typeface="+mn-lt"/>
                <a:ea typeface="+mn-ea"/>
                <a:cs typeface="+mn-cs"/>
                <a:sym typeface="Arial"/>
              </a:rPr>
              <a:t> </a:t>
            </a:r>
            <a:r>
              <a:rPr lang="et-EE" sz="2400" dirty="0" err="1">
                <a:effectLst/>
                <a:latin typeface="+mn-lt"/>
                <a:ea typeface="+mn-ea"/>
                <a:cs typeface="+mn-cs"/>
                <a:sym typeface="Arial"/>
              </a:rPr>
              <a:t>получают</a:t>
            </a:r>
            <a:r>
              <a:rPr lang="et-EE" sz="2400" dirty="0">
                <a:effectLst/>
                <a:latin typeface="+mn-lt"/>
                <a:ea typeface="+mn-ea"/>
                <a:cs typeface="+mn-cs"/>
                <a:sym typeface="Arial"/>
              </a:rPr>
              <a:t> </a:t>
            </a:r>
            <a:r>
              <a:rPr lang="et-EE" sz="2400" dirty="0" err="1">
                <a:effectLst/>
                <a:latin typeface="+mn-lt"/>
                <a:ea typeface="+mn-ea"/>
                <a:cs typeface="+mn-cs"/>
                <a:sym typeface="Arial"/>
              </a:rPr>
              <a:t>питание</a:t>
            </a:r>
            <a:r>
              <a:rPr lang="et-EE" sz="2400" dirty="0">
                <a:effectLst/>
                <a:latin typeface="+mn-lt"/>
                <a:ea typeface="+mn-ea"/>
                <a:cs typeface="+mn-cs"/>
                <a:sym typeface="Arial"/>
              </a:rPr>
              <a:t>, </a:t>
            </a:r>
            <a:r>
              <a:rPr lang="et-EE" sz="2400" dirty="0" err="1">
                <a:effectLst/>
                <a:latin typeface="+mn-lt"/>
                <a:ea typeface="+mn-ea"/>
                <a:cs typeface="+mn-cs"/>
                <a:sym typeface="Arial"/>
              </a:rPr>
              <a:t>они</a:t>
            </a:r>
            <a:r>
              <a:rPr lang="et-EE" sz="2400" dirty="0">
                <a:effectLst/>
                <a:latin typeface="+mn-lt"/>
                <a:ea typeface="+mn-ea"/>
                <a:cs typeface="+mn-cs"/>
                <a:sym typeface="Arial"/>
              </a:rPr>
              <a:t> </a:t>
            </a:r>
            <a:r>
              <a:rPr lang="et-EE" sz="2400" dirty="0" err="1">
                <a:effectLst/>
                <a:latin typeface="+mn-lt"/>
                <a:ea typeface="+mn-ea"/>
                <a:cs typeface="+mn-cs"/>
                <a:sym typeface="Arial"/>
              </a:rPr>
              <a:t>начинают</a:t>
            </a:r>
            <a:r>
              <a:rPr lang="et-EE" sz="2400" dirty="0">
                <a:effectLst/>
                <a:latin typeface="+mn-lt"/>
                <a:ea typeface="+mn-ea"/>
                <a:cs typeface="+mn-cs"/>
                <a:sym typeface="Arial"/>
              </a:rPr>
              <a:t> </a:t>
            </a:r>
            <a:r>
              <a:rPr lang="et-EE" sz="2400" dirty="0" err="1">
                <a:effectLst/>
                <a:latin typeface="+mn-lt"/>
                <a:ea typeface="+mn-ea"/>
                <a:cs typeface="+mn-cs"/>
                <a:sym typeface="Arial"/>
              </a:rPr>
              <a:t>выделять</a:t>
            </a:r>
            <a:r>
              <a:rPr lang="et-EE" sz="2400" dirty="0">
                <a:effectLst/>
                <a:latin typeface="+mn-lt"/>
                <a:ea typeface="+mn-ea"/>
                <a:cs typeface="+mn-cs"/>
                <a:sym typeface="Arial"/>
              </a:rPr>
              <a:t> </a:t>
            </a:r>
            <a:r>
              <a:rPr lang="et-EE" sz="2400" dirty="0" err="1">
                <a:effectLst/>
                <a:latin typeface="+mn-lt"/>
                <a:ea typeface="+mn-ea"/>
                <a:cs typeface="+mn-cs"/>
                <a:sym typeface="Arial"/>
              </a:rPr>
              <a:t>кислоту</a:t>
            </a:r>
            <a:r>
              <a:rPr lang="et-EE" sz="2400" dirty="0">
                <a:effectLst/>
                <a:latin typeface="+mn-lt"/>
                <a:ea typeface="+mn-ea"/>
                <a:cs typeface="+mn-cs"/>
                <a:sym typeface="Arial"/>
              </a:rPr>
              <a:t>, </a:t>
            </a:r>
            <a:r>
              <a:rPr lang="et-EE" sz="2400" dirty="0" err="1">
                <a:effectLst/>
                <a:latin typeface="+mn-lt"/>
                <a:ea typeface="+mn-ea"/>
                <a:cs typeface="+mn-cs"/>
                <a:sym typeface="Arial"/>
              </a:rPr>
              <a:t>которая</a:t>
            </a:r>
            <a:r>
              <a:rPr lang="et-EE" sz="2400" dirty="0">
                <a:effectLst/>
                <a:latin typeface="+mn-lt"/>
                <a:ea typeface="+mn-ea"/>
                <a:cs typeface="+mn-cs"/>
                <a:sym typeface="Arial"/>
              </a:rPr>
              <a:t> </a:t>
            </a:r>
            <a:r>
              <a:rPr lang="et-EE" sz="2400" dirty="0" err="1">
                <a:effectLst/>
                <a:latin typeface="+mn-lt"/>
                <a:ea typeface="+mn-ea"/>
                <a:cs typeface="+mn-cs"/>
                <a:sym typeface="Arial"/>
              </a:rPr>
              <a:t>размягчает</a:t>
            </a:r>
            <a:r>
              <a:rPr lang="et-EE" sz="2400" dirty="0">
                <a:effectLst/>
                <a:latin typeface="+mn-lt"/>
                <a:ea typeface="+mn-ea"/>
                <a:cs typeface="+mn-cs"/>
                <a:sym typeface="Arial"/>
              </a:rPr>
              <a:t> </a:t>
            </a:r>
            <a:r>
              <a:rPr lang="et-EE" sz="2400" dirty="0" err="1">
                <a:effectLst/>
                <a:latin typeface="+mn-lt"/>
                <a:ea typeface="+mn-ea"/>
                <a:cs typeface="+mn-cs"/>
                <a:sym typeface="Arial"/>
              </a:rPr>
              <a:t>поверхность</a:t>
            </a:r>
            <a:r>
              <a:rPr lang="et-EE" sz="2400" dirty="0">
                <a:effectLst/>
                <a:latin typeface="+mn-lt"/>
                <a:ea typeface="+mn-ea"/>
                <a:cs typeface="+mn-cs"/>
                <a:sym typeface="Arial"/>
              </a:rPr>
              <a:t> </a:t>
            </a:r>
            <a:r>
              <a:rPr lang="et-EE" sz="2400" dirty="0" err="1">
                <a:effectLst/>
                <a:latin typeface="+mn-lt"/>
                <a:ea typeface="+mn-ea"/>
                <a:cs typeface="+mn-cs"/>
                <a:sym typeface="Arial"/>
              </a:rPr>
              <a:t>зуба</a:t>
            </a:r>
            <a:r>
              <a:rPr lang="et-EE" sz="2400" dirty="0">
                <a:effectLst/>
                <a:latin typeface="+mn-lt"/>
                <a:ea typeface="+mn-ea"/>
                <a:cs typeface="+mn-cs"/>
                <a:sym typeface="Arial"/>
              </a:rPr>
              <a:t>. </a:t>
            </a:r>
            <a:r>
              <a:rPr lang="et-EE" sz="2400" dirty="0" err="1">
                <a:effectLst/>
                <a:latin typeface="+mn-lt"/>
                <a:ea typeface="+mn-ea"/>
                <a:cs typeface="+mn-cs"/>
                <a:sym typeface="Arial"/>
              </a:rPr>
              <a:t>Это</a:t>
            </a:r>
            <a:r>
              <a:rPr lang="et-EE" sz="2400" dirty="0">
                <a:effectLst/>
                <a:latin typeface="+mn-lt"/>
                <a:ea typeface="+mn-ea"/>
                <a:cs typeface="+mn-cs"/>
                <a:sym typeface="Arial"/>
              </a:rPr>
              <a:t> </a:t>
            </a:r>
            <a:r>
              <a:rPr lang="et-EE" sz="2400" dirty="0" err="1">
                <a:effectLst/>
                <a:latin typeface="+mn-lt"/>
                <a:ea typeface="+mn-ea"/>
                <a:cs typeface="+mn-cs"/>
                <a:sym typeface="Arial"/>
              </a:rPr>
              <a:t>называется</a:t>
            </a:r>
            <a:r>
              <a:rPr lang="et-EE" sz="2400" dirty="0">
                <a:effectLst/>
                <a:latin typeface="+mn-lt"/>
                <a:ea typeface="+mn-ea"/>
                <a:cs typeface="+mn-cs"/>
                <a:sym typeface="Arial"/>
              </a:rPr>
              <a:t> </a:t>
            </a:r>
            <a:r>
              <a:rPr lang="et-EE" sz="2400" dirty="0" err="1">
                <a:effectLst/>
                <a:latin typeface="+mn-lt"/>
                <a:ea typeface="+mn-ea"/>
                <a:cs typeface="+mn-cs"/>
                <a:sym typeface="Arial"/>
              </a:rPr>
              <a:t>кислотной</a:t>
            </a:r>
            <a:r>
              <a:rPr lang="et-EE" sz="2400" dirty="0">
                <a:effectLst/>
                <a:latin typeface="+mn-lt"/>
                <a:ea typeface="+mn-ea"/>
                <a:cs typeface="+mn-cs"/>
                <a:sym typeface="Arial"/>
              </a:rPr>
              <a:t> </a:t>
            </a:r>
            <a:r>
              <a:rPr lang="et-EE" sz="2400" dirty="0" err="1">
                <a:effectLst/>
                <a:latin typeface="+mn-lt"/>
                <a:ea typeface="+mn-ea"/>
                <a:cs typeface="+mn-cs"/>
                <a:sym typeface="Arial"/>
              </a:rPr>
              <a:t>атакой</a:t>
            </a:r>
            <a:r>
              <a:rPr lang="et-EE" sz="2400" dirty="0">
                <a:effectLst/>
                <a:latin typeface="+mn-lt"/>
                <a:ea typeface="+mn-ea"/>
                <a:cs typeface="+mn-cs"/>
                <a:sym typeface="Arial"/>
              </a:rPr>
              <a:t>.  </a:t>
            </a:r>
            <a:r>
              <a:rPr lang="et-EE" sz="2400" dirty="0" err="1">
                <a:effectLst/>
                <a:latin typeface="+mn-lt"/>
                <a:ea typeface="+mn-ea"/>
                <a:cs typeface="+mn-cs"/>
                <a:sym typeface="Arial"/>
              </a:rPr>
              <a:t>Чем</a:t>
            </a:r>
            <a:r>
              <a:rPr lang="et-EE" sz="2400" dirty="0">
                <a:effectLst/>
                <a:latin typeface="+mn-lt"/>
                <a:ea typeface="+mn-ea"/>
                <a:cs typeface="+mn-cs"/>
                <a:sym typeface="Arial"/>
              </a:rPr>
              <a:t> </a:t>
            </a:r>
            <a:r>
              <a:rPr lang="et-EE" sz="2400" dirty="0" err="1">
                <a:effectLst/>
                <a:latin typeface="+mn-lt"/>
                <a:ea typeface="+mn-ea"/>
                <a:cs typeface="+mn-cs"/>
                <a:sym typeface="Arial"/>
              </a:rPr>
              <a:t>чаще</a:t>
            </a:r>
            <a:r>
              <a:rPr lang="et-EE" sz="2400" dirty="0">
                <a:effectLst/>
                <a:latin typeface="+mn-lt"/>
                <a:ea typeface="+mn-ea"/>
                <a:cs typeface="+mn-cs"/>
                <a:sym typeface="Arial"/>
              </a:rPr>
              <a:t> </a:t>
            </a:r>
            <a:r>
              <a:rPr lang="et-EE" sz="2400" dirty="0" err="1">
                <a:effectLst/>
                <a:latin typeface="+mn-lt"/>
                <a:ea typeface="+mn-ea"/>
                <a:cs typeface="+mn-cs"/>
                <a:sym typeface="Arial"/>
              </a:rPr>
              <a:t>ты</a:t>
            </a:r>
            <a:r>
              <a:rPr lang="et-EE" sz="2400" dirty="0">
                <a:effectLst/>
                <a:latin typeface="+mn-lt"/>
                <a:ea typeface="+mn-ea"/>
                <a:cs typeface="+mn-cs"/>
                <a:sym typeface="Arial"/>
              </a:rPr>
              <a:t> </a:t>
            </a:r>
            <a:r>
              <a:rPr lang="et-EE" sz="2400" dirty="0" err="1">
                <a:effectLst/>
                <a:latin typeface="+mn-lt"/>
                <a:ea typeface="+mn-ea"/>
                <a:cs typeface="+mn-cs"/>
                <a:sym typeface="Arial"/>
              </a:rPr>
              <a:t>ешь</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пьешь</a:t>
            </a:r>
            <a:r>
              <a:rPr lang="et-EE" sz="2400" dirty="0">
                <a:effectLst/>
                <a:latin typeface="+mn-lt"/>
                <a:ea typeface="+mn-ea"/>
                <a:cs typeface="+mn-cs"/>
                <a:sym typeface="Arial"/>
              </a:rPr>
              <a:t>, </a:t>
            </a:r>
            <a:r>
              <a:rPr lang="et-EE" sz="2400" dirty="0" err="1">
                <a:effectLst/>
                <a:latin typeface="+mn-lt"/>
                <a:ea typeface="+mn-ea"/>
                <a:cs typeface="+mn-cs"/>
                <a:sym typeface="Arial"/>
              </a:rPr>
              <a:t>тем</a:t>
            </a:r>
            <a:r>
              <a:rPr lang="et-EE" sz="2400" dirty="0">
                <a:effectLst/>
                <a:latin typeface="+mn-lt"/>
                <a:ea typeface="+mn-ea"/>
                <a:cs typeface="+mn-cs"/>
                <a:sym typeface="Arial"/>
              </a:rPr>
              <a:t> </a:t>
            </a:r>
            <a:r>
              <a:rPr lang="et-EE" sz="2400" dirty="0" err="1">
                <a:effectLst/>
                <a:latin typeface="+mn-lt"/>
                <a:ea typeface="+mn-ea"/>
                <a:cs typeface="+mn-cs"/>
                <a:sym typeface="Arial"/>
              </a:rPr>
              <a:t>больше</a:t>
            </a:r>
            <a:r>
              <a:rPr lang="et-EE" sz="2400" dirty="0">
                <a:effectLst/>
                <a:latin typeface="+mn-lt"/>
                <a:ea typeface="+mn-ea"/>
                <a:cs typeface="+mn-cs"/>
                <a:sym typeface="Arial"/>
              </a:rPr>
              <a:t> </a:t>
            </a:r>
            <a:r>
              <a:rPr lang="et-EE" sz="2400" dirty="0" err="1">
                <a:effectLst/>
                <a:latin typeface="+mn-lt"/>
                <a:ea typeface="+mn-ea"/>
                <a:cs typeface="+mn-cs"/>
                <a:sym typeface="Arial"/>
              </a:rPr>
              <a:t>кислоты</a:t>
            </a:r>
            <a:r>
              <a:rPr lang="et-EE" sz="2400" dirty="0">
                <a:effectLst/>
                <a:latin typeface="+mn-lt"/>
                <a:ea typeface="+mn-ea"/>
                <a:cs typeface="+mn-cs"/>
                <a:sym typeface="Arial"/>
              </a:rPr>
              <a:t>  </a:t>
            </a:r>
            <a:r>
              <a:rPr lang="et-EE" sz="2400" dirty="0" err="1">
                <a:effectLst/>
                <a:latin typeface="+mn-lt"/>
                <a:ea typeface="+mn-ea"/>
                <a:cs typeface="+mn-cs"/>
                <a:sym typeface="Arial"/>
              </a:rPr>
              <a:t>выделяют</a:t>
            </a:r>
            <a:r>
              <a:rPr lang="et-EE" sz="2400" dirty="0">
                <a:effectLst/>
                <a:latin typeface="+mn-lt"/>
                <a:ea typeface="+mn-ea"/>
                <a:cs typeface="+mn-cs"/>
                <a:sym typeface="Arial"/>
              </a:rPr>
              <a:t> </a:t>
            </a:r>
            <a:r>
              <a:rPr lang="et-EE" sz="2400" dirty="0" err="1">
                <a:effectLst/>
                <a:latin typeface="+mn-lt"/>
                <a:ea typeface="+mn-ea"/>
                <a:cs typeface="+mn-cs"/>
                <a:sym typeface="Arial"/>
              </a:rPr>
              <a:t>микробы</a:t>
            </a:r>
            <a:r>
              <a:rPr lang="et-EE" sz="2400" dirty="0">
                <a:effectLst/>
                <a:latin typeface="+mn-lt"/>
                <a:ea typeface="+mn-ea"/>
                <a:cs typeface="+mn-cs"/>
                <a:sym typeface="Arial"/>
              </a:rPr>
              <a:t>.  </a:t>
            </a:r>
            <a:r>
              <a:rPr lang="et-EE" sz="2400" dirty="0" err="1">
                <a:effectLst/>
                <a:latin typeface="+mn-lt"/>
                <a:ea typeface="+mn-ea"/>
                <a:cs typeface="+mn-cs"/>
                <a:sym typeface="Arial"/>
              </a:rPr>
              <a:t>Зуб</a:t>
            </a:r>
            <a:r>
              <a:rPr lang="et-EE" sz="2400" dirty="0">
                <a:effectLst/>
                <a:latin typeface="+mn-lt"/>
                <a:ea typeface="+mn-ea"/>
                <a:cs typeface="+mn-cs"/>
                <a:sym typeface="Arial"/>
              </a:rPr>
              <a:t> </a:t>
            </a:r>
            <a:r>
              <a:rPr lang="et-EE" sz="2400" dirty="0" err="1">
                <a:effectLst/>
                <a:latin typeface="+mn-lt"/>
                <a:ea typeface="+mn-ea"/>
                <a:cs typeface="+mn-cs"/>
                <a:sym typeface="Arial"/>
              </a:rPr>
              <a:t>постепенно</a:t>
            </a:r>
            <a:r>
              <a:rPr lang="et-EE" sz="2400" dirty="0">
                <a:effectLst/>
                <a:latin typeface="+mn-lt"/>
                <a:ea typeface="+mn-ea"/>
                <a:cs typeface="+mn-cs"/>
                <a:sym typeface="Arial"/>
              </a:rPr>
              <a:t> </a:t>
            </a:r>
            <a:r>
              <a:rPr lang="et-EE" sz="2400" dirty="0" err="1">
                <a:effectLst/>
                <a:latin typeface="+mn-lt"/>
                <a:ea typeface="+mn-ea"/>
                <a:cs typeface="+mn-cs"/>
                <a:sym typeface="Arial"/>
              </a:rPr>
              <a:t>становится</a:t>
            </a:r>
            <a:r>
              <a:rPr lang="et-EE" sz="2400" dirty="0">
                <a:effectLst/>
                <a:latin typeface="+mn-lt"/>
                <a:ea typeface="+mn-ea"/>
                <a:cs typeface="+mn-cs"/>
                <a:sym typeface="Arial"/>
              </a:rPr>
              <a:t> </a:t>
            </a:r>
            <a:r>
              <a:rPr lang="et-EE" sz="2400" dirty="0" err="1">
                <a:effectLst/>
                <a:latin typeface="+mn-lt"/>
                <a:ea typeface="+mn-ea"/>
                <a:cs typeface="+mn-cs"/>
                <a:sym typeface="Arial"/>
              </a:rPr>
              <a:t>мягче</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мягче</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наконец</a:t>
            </a:r>
            <a:r>
              <a:rPr lang="et-EE" sz="2400" dirty="0">
                <a:effectLst/>
                <a:latin typeface="+mn-lt"/>
                <a:ea typeface="+mn-ea"/>
                <a:cs typeface="+mn-cs"/>
                <a:sym typeface="Arial"/>
              </a:rPr>
              <a:t> </a:t>
            </a:r>
            <a:r>
              <a:rPr lang="et-EE" sz="2400" dirty="0" err="1">
                <a:effectLst/>
                <a:latin typeface="+mn-lt"/>
                <a:ea typeface="+mn-ea"/>
                <a:cs typeface="+mn-cs"/>
                <a:sym typeface="Arial"/>
              </a:rPr>
              <a:t>появляется</a:t>
            </a:r>
            <a:r>
              <a:rPr lang="et-EE" sz="2400" dirty="0">
                <a:effectLst/>
                <a:latin typeface="+mn-lt"/>
                <a:ea typeface="+mn-ea"/>
                <a:cs typeface="+mn-cs"/>
                <a:sym typeface="Arial"/>
              </a:rPr>
              <a:t> </a:t>
            </a:r>
            <a:r>
              <a:rPr lang="et-EE" sz="2400" dirty="0" err="1">
                <a:effectLst/>
                <a:latin typeface="+mn-lt"/>
                <a:ea typeface="+mn-ea"/>
                <a:cs typeface="+mn-cs"/>
                <a:sym typeface="Arial"/>
              </a:rPr>
              <a:t>дырка</a:t>
            </a:r>
            <a:r>
              <a:rPr lang="et-EE" sz="2400" dirty="0">
                <a:effectLst/>
                <a:latin typeface="+mn-lt"/>
                <a:ea typeface="+mn-ea"/>
                <a:cs typeface="+mn-cs"/>
                <a:sym typeface="Arial"/>
              </a:rPr>
              <a:t>.</a:t>
            </a:r>
            <a:r>
              <a:rPr lang="ru-RU" sz="2400" baseline="0" dirty="0">
                <a:effectLst/>
                <a:latin typeface="+mn-lt"/>
                <a:ea typeface="+mn-ea"/>
                <a:cs typeface="+mn-cs"/>
                <a:sym typeface="Arial"/>
              </a:rPr>
              <a:t> Такие дырки</a:t>
            </a:r>
            <a:r>
              <a:rPr lang="ru-RU" sz="2400" dirty="0">
                <a:effectLst/>
                <a:latin typeface="+mn-lt"/>
                <a:ea typeface="+mn-ea"/>
                <a:cs typeface="+mn-cs"/>
                <a:sym typeface="Arial"/>
              </a:rPr>
              <a:t> в зубах</a:t>
            </a:r>
            <a:r>
              <a:rPr lang="ru-RU" sz="2400" baseline="0" dirty="0">
                <a:effectLst/>
                <a:latin typeface="+mn-lt"/>
                <a:ea typeface="+mn-ea"/>
                <a:cs typeface="+mn-cs"/>
                <a:sym typeface="Arial"/>
              </a:rPr>
              <a:t> </a:t>
            </a:r>
            <a:r>
              <a:rPr lang="ru-RU" sz="2400" dirty="0">
                <a:effectLst/>
                <a:latin typeface="+mn-lt"/>
                <a:ea typeface="+mn-ea"/>
                <a:cs typeface="+mn-cs"/>
                <a:sym typeface="Arial"/>
              </a:rPr>
              <a:t>называются</a:t>
            </a:r>
            <a:r>
              <a:rPr lang="ru-RU" sz="2400" baseline="0" dirty="0">
                <a:effectLst/>
                <a:latin typeface="+mn-lt"/>
                <a:ea typeface="+mn-ea"/>
                <a:cs typeface="+mn-cs"/>
                <a:sym typeface="Arial"/>
              </a:rPr>
              <a:t> кариес.</a:t>
            </a:r>
            <a:endParaRPr lang="en-US" sz="2400" dirty="0">
              <a:effectLst/>
              <a:latin typeface="+mn-lt"/>
              <a:ea typeface="+mn-ea"/>
              <a:cs typeface="+mn-cs"/>
              <a:sym typeface="Arial"/>
            </a:endParaRPr>
          </a:p>
          <a:p>
            <a:r>
              <a:rPr lang="et-EE" sz="2400" dirty="0">
                <a:effectLst/>
                <a:latin typeface="+mn-lt"/>
                <a:ea typeface="+mn-ea"/>
                <a:cs typeface="+mn-cs"/>
                <a:sym typeface="Arial"/>
              </a:rPr>
              <a:t> </a:t>
            </a:r>
            <a:r>
              <a:rPr lang="et-EE" sz="2400" dirty="0" err="1">
                <a:effectLst/>
                <a:latin typeface="+mn-lt"/>
                <a:ea typeface="+mn-ea"/>
                <a:cs typeface="+mn-cs"/>
                <a:sym typeface="Arial"/>
              </a:rPr>
              <a:t>Так</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для</a:t>
            </a:r>
            <a:r>
              <a:rPr lang="et-EE" sz="2400" dirty="0">
                <a:effectLst/>
                <a:latin typeface="+mn-lt"/>
                <a:ea typeface="+mn-ea"/>
                <a:cs typeface="+mn-cs"/>
                <a:sym typeface="Arial"/>
              </a:rPr>
              <a:t> </a:t>
            </a:r>
            <a:r>
              <a:rPr lang="et-EE" sz="2400" dirty="0" err="1">
                <a:effectLst/>
                <a:latin typeface="+mn-lt"/>
                <a:ea typeface="+mn-ea"/>
                <a:cs typeface="+mn-cs"/>
                <a:sym typeface="Arial"/>
              </a:rPr>
              <a:t>того</a:t>
            </a:r>
            <a:r>
              <a:rPr lang="et-EE" sz="2400" dirty="0">
                <a:effectLst/>
                <a:latin typeface="+mn-lt"/>
                <a:ea typeface="+mn-ea"/>
                <a:cs typeface="+mn-cs"/>
                <a:sym typeface="Arial"/>
              </a:rPr>
              <a:t> </a:t>
            </a:r>
            <a:r>
              <a:rPr lang="et-EE" sz="2400" dirty="0" err="1">
                <a:effectLst/>
                <a:latin typeface="+mn-lt"/>
                <a:ea typeface="+mn-ea"/>
                <a:cs typeface="+mn-cs"/>
                <a:sym typeface="Arial"/>
              </a:rPr>
              <a:t>чтобы</a:t>
            </a:r>
            <a:r>
              <a:rPr lang="et-EE" sz="2400" dirty="0">
                <a:effectLst/>
                <a:latin typeface="+mn-lt"/>
                <a:ea typeface="+mn-ea"/>
                <a:cs typeface="+mn-cs"/>
                <a:sym typeface="Arial"/>
              </a:rPr>
              <a:t> </a:t>
            </a:r>
            <a:r>
              <a:rPr lang="et-EE" sz="2400" dirty="0" err="1">
                <a:effectLst/>
                <a:latin typeface="+mn-lt"/>
                <a:ea typeface="+mn-ea"/>
                <a:cs typeface="+mn-cs"/>
                <a:sym typeface="Arial"/>
              </a:rPr>
              <a:t>в</a:t>
            </a:r>
            <a:r>
              <a:rPr lang="et-EE" sz="2400" dirty="0">
                <a:effectLst/>
                <a:latin typeface="+mn-lt"/>
                <a:ea typeface="+mn-ea"/>
                <a:cs typeface="+mn-cs"/>
                <a:sym typeface="Arial"/>
              </a:rPr>
              <a:t> </a:t>
            </a:r>
            <a:r>
              <a:rPr lang="et-EE" sz="2400" dirty="0" err="1">
                <a:effectLst/>
                <a:latin typeface="+mn-lt"/>
                <a:ea typeface="+mn-ea"/>
                <a:cs typeface="+mn-cs"/>
                <a:sym typeface="Arial"/>
              </a:rPr>
              <a:t>зубе</a:t>
            </a:r>
            <a:r>
              <a:rPr lang="et-EE" sz="2400" dirty="0">
                <a:effectLst/>
                <a:latin typeface="+mn-lt"/>
                <a:ea typeface="+mn-ea"/>
                <a:cs typeface="+mn-cs"/>
                <a:sym typeface="Arial"/>
              </a:rPr>
              <a:t> </a:t>
            </a:r>
            <a:r>
              <a:rPr lang="et-EE" sz="2400" dirty="0" err="1">
                <a:effectLst/>
                <a:latin typeface="+mn-lt"/>
                <a:ea typeface="+mn-ea"/>
                <a:cs typeface="+mn-cs"/>
                <a:sym typeface="Arial"/>
              </a:rPr>
              <a:t>появил</a:t>
            </a:r>
            <a:r>
              <a:rPr lang="ru-RU" sz="2400" dirty="0" err="1">
                <a:effectLst/>
                <a:latin typeface="+mn-lt"/>
                <a:ea typeface="+mn-ea"/>
                <a:cs typeface="+mn-cs"/>
                <a:sym typeface="Arial"/>
              </a:rPr>
              <a:t>ся</a:t>
            </a:r>
            <a:r>
              <a:rPr lang="ru-RU" sz="2400" baseline="0" dirty="0">
                <a:effectLst/>
                <a:latin typeface="+mn-lt"/>
                <a:ea typeface="+mn-ea"/>
                <a:cs typeface="+mn-cs"/>
                <a:sym typeface="Arial"/>
              </a:rPr>
              <a:t> кариес</a:t>
            </a:r>
            <a:r>
              <a:rPr lang="et-EE" sz="2400" dirty="0">
                <a:effectLst/>
                <a:latin typeface="+mn-lt"/>
                <a:ea typeface="+mn-ea"/>
                <a:cs typeface="+mn-cs"/>
                <a:sym typeface="Arial"/>
              </a:rPr>
              <a:t>, </a:t>
            </a:r>
            <a:r>
              <a:rPr lang="et-EE" sz="2400" dirty="0" err="1">
                <a:effectLst/>
                <a:latin typeface="+mn-lt"/>
                <a:ea typeface="+mn-ea"/>
                <a:cs typeface="+mn-cs"/>
                <a:sym typeface="Arial"/>
              </a:rPr>
              <a:t>одновременно</a:t>
            </a:r>
            <a:r>
              <a:rPr lang="et-EE" sz="2400" dirty="0">
                <a:effectLst/>
                <a:latin typeface="+mn-lt"/>
                <a:ea typeface="+mn-ea"/>
                <a:cs typeface="+mn-cs"/>
                <a:sym typeface="Arial"/>
              </a:rPr>
              <a:t> </a:t>
            </a:r>
            <a:r>
              <a:rPr lang="et-EE" sz="2400" dirty="0" err="1">
                <a:effectLst/>
                <a:latin typeface="+mn-lt"/>
                <a:ea typeface="+mn-ea"/>
                <a:cs typeface="+mn-cs"/>
                <a:sym typeface="Arial"/>
              </a:rPr>
              <a:t>должны</a:t>
            </a:r>
            <a:r>
              <a:rPr lang="et-EE" sz="2400" dirty="0">
                <a:effectLst/>
                <a:latin typeface="+mn-lt"/>
                <a:ea typeface="+mn-ea"/>
                <a:cs typeface="+mn-cs"/>
                <a:sym typeface="Arial"/>
              </a:rPr>
              <a:t>  </a:t>
            </a:r>
            <a:r>
              <a:rPr lang="et-EE" sz="2400" dirty="0" err="1">
                <a:effectLst/>
                <a:latin typeface="+mn-lt"/>
                <a:ea typeface="+mn-ea"/>
                <a:cs typeface="+mn-cs"/>
                <a:sym typeface="Arial"/>
              </a:rPr>
              <a:t>присутствовать</a:t>
            </a:r>
            <a:r>
              <a:rPr lang="et-EE" sz="2400" dirty="0">
                <a:effectLst/>
                <a:latin typeface="+mn-lt"/>
                <a:ea typeface="+mn-ea"/>
                <a:cs typeface="+mn-cs"/>
                <a:sym typeface="Arial"/>
              </a:rPr>
              <a:t> </a:t>
            </a:r>
            <a:r>
              <a:rPr lang="et-EE" sz="2400" dirty="0" err="1">
                <a:effectLst/>
                <a:latin typeface="+mn-lt"/>
                <a:ea typeface="+mn-ea"/>
                <a:cs typeface="+mn-cs"/>
                <a:sym typeface="Arial"/>
              </a:rPr>
              <a:t>три</a:t>
            </a:r>
            <a:r>
              <a:rPr lang="et-EE" sz="2400" dirty="0">
                <a:effectLst/>
                <a:latin typeface="+mn-lt"/>
                <a:ea typeface="+mn-ea"/>
                <a:cs typeface="+mn-cs"/>
                <a:sym typeface="Arial"/>
              </a:rPr>
              <a:t> </a:t>
            </a:r>
            <a:r>
              <a:rPr lang="et-EE" sz="2400" dirty="0" err="1">
                <a:effectLst/>
                <a:latin typeface="+mn-lt"/>
                <a:ea typeface="+mn-ea"/>
                <a:cs typeface="+mn-cs"/>
                <a:sym typeface="Arial"/>
              </a:rPr>
              <a:t>важных</a:t>
            </a:r>
            <a:r>
              <a:rPr lang="et-EE" sz="2400" dirty="0">
                <a:effectLst/>
                <a:latin typeface="+mn-lt"/>
                <a:ea typeface="+mn-ea"/>
                <a:cs typeface="+mn-cs"/>
                <a:sym typeface="Arial"/>
              </a:rPr>
              <a:t> </a:t>
            </a:r>
            <a:r>
              <a:rPr lang="et-EE" sz="2400" dirty="0" err="1">
                <a:effectLst/>
                <a:latin typeface="+mn-lt"/>
                <a:ea typeface="+mn-ea"/>
                <a:cs typeface="+mn-cs"/>
                <a:sym typeface="Arial"/>
              </a:rPr>
              <a:t>фактора</a:t>
            </a:r>
            <a:r>
              <a:rPr lang="et-EE" sz="2400" dirty="0">
                <a:effectLst/>
                <a:latin typeface="+mn-lt"/>
                <a:ea typeface="+mn-ea"/>
                <a:cs typeface="+mn-cs"/>
                <a:sym typeface="Arial"/>
              </a:rPr>
              <a:t>: </a:t>
            </a:r>
            <a:r>
              <a:rPr lang="et-EE" sz="2400" dirty="0" err="1">
                <a:effectLst/>
                <a:latin typeface="+mn-lt"/>
                <a:ea typeface="+mn-ea"/>
                <a:cs typeface="+mn-cs"/>
                <a:sym typeface="Arial"/>
              </a:rPr>
              <a:t>микробы</a:t>
            </a:r>
            <a:r>
              <a:rPr lang="et-EE" sz="2400" dirty="0">
                <a:effectLst/>
                <a:latin typeface="+mn-lt"/>
                <a:ea typeface="+mn-ea"/>
                <a:cs typeface="+mn-cs"/>
                <a:sym typeface="Arial"/>
              </a:rPr>
              <a:t>, </a:t>
            </a:r>
            <a:r>
              <a:rPr lang="et-EE" sz="2400" dirty="0" err="1">
                <a:effectLst/>
                <a:latin typeface="+mn-lt"/>
                <a:ea typeface="+mn-ea"/>
                <a:cs typeface="+mn-cs"/>
                <a:sym typeface="Arial"/>
              </a:rPr>
              <a:t>еда</a:t>
            </a:r>
            <a:r>
              <a:rPr lang="et-EE" sz="2400" dirty="0">
                <a:effectLst/>
                <a:latin typeface="+mn-lt"/>
                <a:ea typeface="+mn-ea"/>
                <a:cs typeface="+mn-cs"/>
                <a:sym typeface="Arial"/>
              </a:rPr>
              <a:t> </a:t>
            </a:r>
            <a:r>
              <a:rPr lang="et-EE" sz="2400" dirty="0" err="1">
                <a:effectLst/>
                <a:latin typeface="+mn-lt"/>
                <a:ea typeface="+mn-ea"/>
                <a:cs typeface="+mn-cs"/>
                <a:sym typeface="Arial"/>
              </a:rPr>
              <a:t>и</a:t>
            </a:r>
            <a:r>
              <a:rPr lang="et-EE" sz="2400" dirty="0">
                <a:effectLst/>
                <a:latin typeface="+mn-lt"/>
                <a:ea typeface="+mn-ea"/>
                <a:cs typeface="+mn-cs"/>
                <a:sym typeface="Arial"/>
              </a:rPr>
              <a:t> </a:t>
            </a:r>
            <a:r>
              <a:rPr lang="et-EE" sz="2400" dirty="0" err="1">
                <a:effectLst/>
                <a:latin typeface="+mn-lt"/>
                <a:ea typeface="+mn-ea"/>
                <a:cs typeface="+mn-cs"/>
                <a:sym typeface="Arial"/>
              </a:rPr>
              <a:t>ещё</a:t>
            </a:r>
            <a:r>
              <a:rPr lang="et-EE" sz="2400" dirty="0">
                <a:effectLst/>
                <a:latin typeface="+mn-lt"/>
                <a:ea typeface="+mn-ea"/>
                <a:cs typeface="+mn-cs"/>
                <a:sym typeface="Arial"/>
              </a:rPr>
              <a:t> </a:t>
            </a:r>
            <a:r>
              <a:rPr lang="et-EE" sz="2400" dirty="0" err="1">
                <a:effectLst/>
                <a:latin typeface="+mn-lt"/>
                <a:ea typeface="+mn-ea"/>
                <a:cs typeface="+mn-cs"/>
                <a:sym typeface="Arial"/>
              </a:rPr>
              <a:t>что-то</a:t>
            </a:r>
            <a:r>
              <a:rPr lang="et-EE" sz="2400" dirty="0">
                <a:effectLst/>
                <a:latin typeface="+mn-lt"/>
                <a:ea typeface="+mn-ea"/>
                <a:cs typeface="+mn-cs"/>
                <a:sym typeface="Arial"/>
              </a:rPr>
              <a:t> </a:t>
            </a:r>
            <a:r>
              <a:rPr lang="et-EE" sz="2400" dirty="0" err="1">
                <a:effectLst/>
                <a:latin typeface="+mn-lt"/>
                <a:ea typeface="+mn-ea"/>
                <a:cs typeface="+mn-cs"/>
                <a:sym typeface="Arial"/>
              </a:rPr>
              <a:t>третье</a:t>
            </a:r>
            <a:r>
              <a:rPr lang="et-EE" sz="2400" dirty="0">
                <a:effectLst/>
                <a:latin typeface="+mn-lt"/>
                <a:ea typeface="+mn-ea"/>
                <a:cs typeface="+mn-cs"/>
                <a:sym typeface="Arial"/>
              </a:rPr>
              <a:t>. </a:t>
            </a:r>
            <a:r>
              <a:rPr lang="et-EE" sz="2400" dirty="0" err="1">
                <a:effectLst/>
                <a:latin typeface="+mn-lt"/>
                <a:ea typeface="+mn-ea"/>
                <a:cs typeface="+mn-cs"/>
                <a:sym typeface="Arial"/>
              </a:rPr>
              <a:t>Как</a:t>
            </a:r>
            <a:r>
              <a:rPr lang="et-EE" sz="2400" dirty="0">
                <a:effectLst/>
                <a:latin typeface="+mn-lt"/>
                <a:ea typeface="+mn-ea"/>
                <a:cs typeface="+mn-cs"/>
                <a:sym typeface="Arial"/>
              </a:rPr>
              <a:t> </a:t>
            </a:r>
            <a:r>
              <a:rPr lang="et-EE" sz="2400" dirty="0" err="1">
                <a:effectLst/>
                <a:latin typeface="+mn-lt"/>
                <a:ea typeface="+mn-ea"/>
                <a:cs typeface="+mn-cs"/>
                <a:sym typeface="Arial"/>
              </a:rPr>
              <a:t>вы</a:t>
            </a:r>
            <a:r>
              <a:rPr lang="et-EE" sz="2400" dirty="0">
                <a:effectLst/>
                <a:latin typeface="+mn-lt"/>
                <a:ea typeface="+mn-ea"/>
                <a:cs typeface="+mn-cs"/>
                <a:sym typeface="Arial"/>
              </a:rPr>
              <a:t> </a:t>
            </a:r>
            <a:r>
              <a:rPr lang="et-EE" sz="2400" dirty="0" err="1">
                <a:effectLst/>
                <a:latin typeface="+mn-lt"/>
                <a:ea typeface="+mn-ea"/>
                <a:cs typeface="+mn-cs"/>
                <a:sym typeface="Arial"/>
              </a:rPr>
              <a:t>думаете</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это</a:t>
            </a:r>
            <a:r>
              <a:rPr lang="et-EE" sz="2400" dirty="0">
                <a:effectLst/>
                <a:latin typeface="+mn-lt"/>
                <a:ea typeface="+mn-ea"/>
                <a:cs typeface="+mn-cs"/>
                <a:sym typeface="Arial"/>
              </a:rPr>
              <a:t>?</a:t>
            </a:r>
            <a:endParaRPr lang="en-US" sz="2400" dirty="0">
              <a:effectLst/>
              <a:latin typeface="+mn-lt"/>
              <a:ea typeface="+mn-ea"/>
              <a:cs typeface="+mn-cs"/>
              <a:sym typeface="Arial"/>
            </a:endParaRPr>
          </a:p>
          <a:p>
            <a:r>
              <a:rPr lang="et-EE" sz="2400" dirty="0">
                <a:effectLst/>
                <a:latin typeface="+mn-lt"/>
                <a:ea typeface="+mn-ea"/>
                <a:cs typeface="+mn-cs"/>
                <a:sym typeface="Arial"/>
              </a:rPr>
              <a:t> </a:t>
            </a:r>
            <a:endParaRPr lang="en-US" sz="2400" dirty="0">
              <a:effectLst/>
              <a:latin typeface="+mn-lt"/>
              <a:ea typeface="+mn-ea"/>
              <a:cs typeface="+mn-cs"/>
              <a:sym typeface="Arial"/>
            </a:endParaRPr>
          </a:p>
          <a:p>
            <a:r>
              <a:rPr lang="et-EE" sz="2400" i="1" u="sng" dirty="0" err="1">
                <a:effectLst/>
                <a:latin typeface="+mn-lt"/>
                <a:ea typeface="+mn-ea"/>
                <a:cs typeface="+mn-cs"/>
                <a:sym typeface="Arial"/>
              </a:rPr>
              <a:t>Правильный</a:t>
            </a:r>
            <a:r>
              <a:rPr lang="et-EE" sz="2400" i="1" u="sng" dirty="0">
                <a:effectLst/>
                <a:latin typeface="+mn-lt"/>
                <a:ea typeface="+mn-ea"/>
                <a:cs typeface="+mn-cs"/>
                <a:sym typeface="Arial"/>
              </a:rPr>
              <a:t> </a:t>
            </a:r>
            <a:r>
              <a:rPr lang="et-EE" sz="2400" i="1" u="sng" dirty="0" err="1">
                <a:effectLst/>
                <a:latin typeface="+mn-lt"/>
                <a:ea typeface="+mn-ea"/>
                <a:cs typeface="+mn-cs"/>
                <a:sym typeface="Arial"/>
              </a:rPr>
              <a:t>ответ</a:t>
            </a:r>
            <a:r>
              <a:rPr lang="et-EE" sz="2400" i="1" u="sng" dirty="0">
                <a:effectLst/>
                <a:latin typeface="+mn-lt"/>
                <a:ea typeface="+mn-ea"/>
                <a:cs typeface="+mn-cs"/>
                <a:sym typeface="Arial"/>
              </a:rPr>
              <a:t> : </a:t>
            </a:r>
            <a:r>
              <a:rPr lang="et-EE" sz="2400" i="1" u="sng" dirty="0" err="1">
                <a:effectLst/>
                <a:latin typeface="+mn-lt"/>
                <a:ea typeface="+mn-ea"/>
                <a:cs typeface="+mn-cs"/>
                <a:sym typeface="Arial"/>
              </a:rPr>
              <a:t>это</a:t>
            </a:r>
            <a:r>
              <a:rPr lang="et-EE" sz="2400" i="1" u="sng" dirty="0">
                <a:effectLst/>
                <a:latin typeface="+mn-lt"/>
                <a:ea typeface="+mn-ea"/>
                <a:cs typeface="+mn-cs"/>
                <a:sym typeface="Arial"/>
              </a:rPr>
              <a:t> </a:t>
            </a:r>
            <a:r>
              <a:rPr lang="et-EE" sz="2400" i="1" u="sng" dirty="0" err="1">
                <a:effectLst/>
                <a:latin typeface="+mn-lt"/>
                <a:ea typeface="+mn-ea"/>
                <a:cs typeface="+mn-cs"/>
                <a:sym typeface="Arial"/>
              </a:rPr>
              <a:t>время</a:t>
            </a:r>
            <a:r>
              <a:rPr lang="et-EE" sz="2400" i="1" u="sng" dirty="0">
                <a:effectLst/>
                <a:latin typeface="+mn-lt"/>
                <a:ea typeface="+mn-ea"/>
                <a:cs typeface="+mn-cs"/>
                <a:sym typeface="Arial"/>
              </a:rPr>
              <a:t>. </a:t>
            </a:r>
            <a:r>
              <a:rPr lang="et-EE" sz="2400" i="1" u="sng" dirty="0" err="1">
                <a:effectLst/>
                <a:latin typeface="+mn-lt"/>
                <a:ea typeface="+mn-ea"/>
                <a:cs typeface="+mn-cs"/>
                <a:sym typeface="Arial"/>
              </a:rPr>
              <a:t>Надеемся</a:t>
            </a:r>
            <a:r>
              <a:rPr lang="et-EE" sz="2400" i="1" u="sng" dirty="0">
                <a:effectLst/>
                <a:latin typeface="+mn-lt"/>
                <a:ea typeface="+mn-ea"/>
                <a:cs typeface="+mn-cs"/>
                <a:sym typeface="Arial"/>
              </a:rPr>
              <a:t> </a:t>
            </a:r>
            <a:r>
              <a:rPr lang="et-EE" sz="2400" i="1" u="sng" dirty="0" err="1">
                <a:effectLst/>
                <a:latin typeface="+mn-lt"/>
                <a:ea typeface="+mn-ea"/>
                <a:cs typeface="+mn-cs"/>
                <a:sym typeface="Arial"/>
              </a:rPr>
              <a:t>что</a:t>
            </a:r>
            <a:r>
              <a:rPr lang="et-EE" sz="2400" i="1" u="sng" dirty="0">
                <a:effectLst/>
                <a:latin typeface="+mn-lt"/>
                <a:ea typeface="+mn-ea"/>
                <a:cs typeface="+mn-cs"/>
                <a:sym typeface="Arial"/>
              </a:rPr>
              <a:t> </a:t>
            </a:r>
            <a:r>
              <a:rPr lang="et-EE" sz="2400" i="1" u="sng" dirty="0" err="1">
                <a:effectLst/>
                <a:latin typeface="+mn-lt"/>
                <a:ea typeface="+mn-ea"/>
                <a:cs typeface="+mn-cs"/>
                <a:sym typeface="Arial"/>
              </a:rPr>
              <a:t>дети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слушали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поняли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все</a:t>
            </a:r>
            <a:r>
              <a:rPr lang="et-EE" sz="2400" i="1" u="sng" dirty="0">
                <a:effectLst/>
                <a:latin typeface="+mn-lt"/>
                <a:ea typeface="+mn-ea"/>
                <a:cs typeface="+mn-cs"/>
                <a:sym typeface="Arial"/>
              </a:rPr>
              <a:t> </a:t>
            </a:r>
            <a:r>
              <a:rPr lang="et-EE" sz="2400" i="1" u="sng" dirty="0" err="1">
                <a:effectLst/>
                <a:latin typeface="+mn-lt"/>
                <a:ea typeface="+mn-ea"/>
                <a:cs typeface="+mn-cs"/>
                <a:sym typeface="Arial"/>
              </a:rPr>
              <a:t>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смогли</a:t>
            </a:r>
            <a:r>
              <a:rPr lang="et-EE" sz="2400" i="1" u="sng" dirty="0">
                <a:effectLst/>
                <a:latin typeface="+mn-lt"/>
                <a:ea typeface="+mn-ea"/>
                <a:cs typeface="+mn-cs"/>
                <a:sym typeface="Arial"/>
              </a:rPr>
              <a:t> </a:t>
            </a:r>
            <a:r>
              <a:rPr lang="et-EE" sz="2400" i="1" u="sng" dirty="0" err="1">
                <a:effectLst/>
                <a:latin typeface="+mn-lt"/>
                <a:ea typeface="+mn-ea"/>
                <a:cs typeface="+mn-cs"/>
                <a:sym typeface="Arial"/>
              </a:rPr>
              <a:t>дать</a:t>
            </a:r>
            <a:r>
              <a:rPr lang="et-EE" sz="2400" i="1" u="sng" dirty="0">
                <a:effectLst/>
                <a:latin typeface="+mn-lt"/>
                <a:ea typeface="+mn-ea"/>
                <a:cs typeface="+mn-cs"/>
                <a:sym typeface="Arial"/>
              </a:rPr>
              <a:t> </a:t>
            </a:r>
            <a:r>
              <a:rPr lang="et-EE" sz="2400" i="1" u="sng" dirty="0" err="1">
                <a:effectLst/>
                <a:latin typeface="+mn-lt"/>
                <a:ea typeface="+mn-ea"/>
                <a:cs typeface="+mn-cs"/>
                <a:sym typeface="Arial"/>
              </a:rPr>
              <a:t>правильный</a:t>
            </a:r>
            <a:r>
              <a:rPr lang="et-EE" sz="2400" i="1" u="sng" dirty="0">
                <a:effectLst/>
                <a:latin typeface="+mn-lt"/>
                <a:ea typeface="+mn-ea"/>
                <a:cs typeface="+mn-cs"/>
                <a:sym typeface="Arial"/>
              </a:rPr>
              <a:t> </a:t>
            </a:r>
            <a:r>
              <a:rPr lang="et-EE" sz="2400" i="1" u="sng" dirty="0" err="1">
                <a:effectLst/>
                <a:latin typeface="+mn-lt"/>
                <a:ea typeface="+mn-ea"/>
                <a:cs typeface="+mn-cs"/>
                <a:sym typeface="Arial"/>
              </a:rPr>
              <a:t>ответ</a:t>
            </a:r>
            <a:r>
              <a:rPr lang="et-EE" sz="2400" i="1" u="sng" dirty="0">
                <a:effectLst/>
                <a:latin typeface="+mn-lt"/>
                <a:ea typeface="+mn-ea"/>
                <a:cs typeface="+mn-cs"/>
                <a:sym typeface="Arial"/>
              </a:rPr>
              <a:t>. </a:t>
            </a:r>
            <a:r>
              <a:rPr lang="et-EE" sz="2400" i="1" u="sng" dirty="0" err="1">
                <a:effectLst/>
                <a:latin typeface="+mn-lt"/>
                <a:ea typeface="+mn-ea"/>
                <a:cs typeface="+mn-cs"/>
                <a:sym typeface="Arial"/>
              </a:rPr>
              <a:t>Включай</a:t>
            </a:r>
            <a:r>
              <a:rPr lang="et-EE" sz="2400" i="1" u="sng" dirty="0">
                <a:effectLst/>
                <a:latin typeface="+mn-lt"/>
                <a:ea typeface="+mn-ea"/>
                <a:cs typeface="+mn-cs"/>
                <a:sym typeface="Arial"/>
              </a:rPr>
              <a:t> </a:t>
            </a:r>
            <a:r>
              <a:rPr lang="et-EE" sz="2400" i="1" u="sng" dirty="0" err="1">
                <a:effectLst/>
                <a:latin typeface="+mn-lt"/>
                <a:ea typeface="+mn-ea"/>
                <a:cs typeface="+mn-cs"/>
                <a:sym typeface="Arial"/>
              </a:rPr>
              <a:t>следущий</a:t>
            </a:r>
            <a:r>
              <a:rPr lang="et-EE" sz="2400" i="1" u="sng" dirty="0">
                <a:effectLst/>
                <a:latin typeface="+mn-lt"/>
                <a:ea typeface="+mn-ea"/>
                <a:cs typeface="+mn-cs"/>
                <a:sym typeface="Arial"/>
              </a:rPr>
              <a:t> </a:t>
            </a:r>
            <a:r>
              <a:rPr lang="et-EE" sz="2400" i="1" u="sng" dirty="0" err="1">
                <a:effectLst/>
                <a:latin typeface="+mn-lt"/>
                <a:ea typeface="+mn-ea"/>
                <a:cs typeface="+mn-cs"/>
                <a:sym typeface="Arial"/>
              </a:rPr>
              <a:t>слайд</a:t>
            </a:r>
            <a:r>
              <a:rPr lang="et-EE" sz="2400" i="1" u="sng" dirty="0">
                <a:effectLst/>
                <a:latin typeface="+mn-lt"/>
                <a:ea typeface="+mn-ea"/>
                <a:cs typeface="+mn-cs"/>
                <a:sym typeface="Arial"/>
              </a:rPr>
              <a:t>, </a:t>
            </a:r>
            <a:r>
              <a:rPr lang="et-EE" sz="2400" i="1" u="sng" dirty="0" err="1">
                <a:effectLst/>
                <a:latin typeface="+mn-lt"/>
                <a:ea typeface="+mn-ea"/>
                <a:cs typeface="+mn-cs"/>
                <a:sym typeface="Arial"/>
              </a:rPr>
              <a:t>вместо</a:t>
            </a:r>
            <a:r>
              <a:rPr lang="et-EE" sz="2400" i="1" u="sng" dirty="0">
                <a:effectLst/>
                <a:latin typeface="+mn-lt"/>
                <a:ea typeface="+mn-ea"/>
                <a:cs typeface="+mn-cs"/>
                <a:sym typeface="Arial"/>
              </a:rPr>
              <a:t> </a:t>
            </a:r>
            <a:r>
              <a:rPr lang="et-EE" sz="2400" i="1" u="sng" dirty="0" err="1">
                <a:effectLst/>
                <a:latin typeface="+mn-lt"/>
                <a:ea typeface="+mn-ea"/>
                <a:cs typeface="+mn-cs"/>
                <a:sym typeface="Arial"/>
              </a:rPr>
              <a:t>вопросительного</a:t>
            </a:r>
            <a:r>
              <a:rPr lang="et-EE" sz="2400" i="1" u="sng" dirty="0">
                <a:effectLst/>
                <a:latin typeface="+mn-lt"/>
                <a:ea typeface="+mn-ea"/>
                <a:cs typeface="+mn-cs"/>
                <a:sym typeface="Arial"/>
              </a:rPr>
              <a:t> </a:t>
            </a:r>
            <a:r>
              <a:rPr lang="et-EE" sz="2400" i="1" u="sng" dirty="0" err="1">
                <a:effectLst/>
                <a:latin typeface="+mn-lt"/>
                <a:ea typeface="+mn-ea"/>
                <a:cs typeface="+mn-cs"/>
                <a:sym typeface="Arial"/>
              </a:rPr>
              <a:t>знака</a:t>
            </a:r>
            <a:r>
              <a:rPr lang="et-EE" sz="2400" i="1" u="sng" dirty="0">
                <a:effectLst/>
                <a:latin typeface="+mn-lt"/>
                <a:ea typeface="+mn-ea"/>
                <a:cs typeface="+mn-cs"/>
                <a:sym typeface="Arial"/>
              </a:rPr>
              <a:t> </a:t>
            </a:r>
            <a:r>
              <a:rPr lang="et-EE" sz="2400" i="1" u="sng" dirty="0" err="1">
                <a:effectLst/>
                <a:latin typeface="+mn-lt"/>
                <a:ea typeface="+mn-ea"/>
                <a:cs typeface="+mn-cs"/>
                <a:sym typeface="Arial"/>
              </a:rPr>
              <a:t>правильный</a:t>
            </a:r>
            <a:r>
              <a:rPr lang="et-EE" sz="2400" i="1" u="sng" dirty="0">
                <a:effectLst/>
                <a:latin typeface="+mn-lt"/>
                <a:ea typeface="+mn-ea"/>
                <a:cs typeface="+mn-cs"/>
                <a:sym typeface="Arial"/>
              </a:rPr>
              <a:t> </a:t>
            </a:r>
            <a:r>
              <a:rPr lang="et-EE" sz="2400" i="1" u="sng" dirty="0" err="1">
                <a:effectLst/>
                <a:latin typeface="+mn-lt"/>
                <a:ea typeface="+mn-ea"/>
                <a:cs typeface="+mn-cs"/>
                <a:sym typeface="Arial"/>
              </a:rPr>
              <a:t>ответ</a:t>
            </a:r>
            <a:r>
              <a:rPr lang="et-EE" sz="2400" i="1" u="sng" dirty="0">
                <a:effectLst/>
                <a:latin typeface="+mn-lt"/>
                <a:ea typeface="+mn-ea"/>
                <a:cs typeface="+mn-cs"/>
                <a:sym typeface="Arial"/>
              </a:rPr>
              <a:t>.</a:t>
            </a:r>
            <a:endParaRPr lang="en-US" sz="2400" u="sng" dirty="0">
              <a:effectLst/>
              <a:latin typeface="+mn-lt"/>
              <a:ea typeface="+mn-ea"/>
              <a:cs typeface="+mn-cs"/>
              <a:sym typeface="Arial"/>
            </a:endParaRPr>
          </a:p>
          <a:p>
            <a:endParaRPr dirty="0">
              <a:latin typeface="+mj-lt"/>
              <a:ea typeface="+mj-ea"/>
              <a:cs typeface="+mj-cs"/>
              <a:sym typeface="Helvetica"/>
            </a:endParaRPr>
          </a:p>
        </p:txBody>
      </p:sp>
    </p:spTree>
    <p:extLst>
      <p:ext uri="{BB962C8B-B14F-4D97-AF65-F5344CB8AC3E}">
        <p14:creationId xmlns:p14="http://schemas.microsoft.com/office/powerpoint/2010/main" val="1060252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Shape 88"/>
          <p:cNvSpPr>
            <a:spLocks noGrp="1" noRot="1" noChangeAspect="1"/>
          </p:cNvSpPr>
          <p:nvPr>
            <p:ph type="sldImg"/>
          </p:nvPr>
        </p:nvSpPr>
        <p:spPr>
          <a:xfrm>
            <a:off x="381000" y="685800"/>
            <a:ext cx="6096000" cy="3429000"/>
          </a:xfrm>
          <a:prstGeom prst="rect">
            <a:avLst/>
          </a:prstGeom>
        </p:spPr>
        <p:txBody>
          <a:bodyPr/>
          <a:lstStyle/>
          <a:p>
            <a:endParaRPr/>
          </a:p>
        </p:txBody>
      </p:sp>
      <p:sp>
        <p:nvSpPr>
          <p:cNvPr id="89" name="Shape 89"/>
          <p:cNvSpPr>
            <a:spLocks noGrp="1"/>
          </p:cNvSpPr>
          <p:nvPr>
            <p:ph type="body" sz="quarter" idx="1"/>
          </p:nvPr>
        </p:nvSpPr>
        <p:spPr>
          <a:prstGeom prst="rect">
            <a:avLst/>
          </a:prstGeom>
        </p:spPr>
        <p:txBody>
          <a:bodyPr/>
          <a:lstStyle/>
          <a:p>
            <a:r>
              <a:rPr lang="et-EE" sz="2200" dirty="0">
                <a:effectLst/>
                <a:latin typeface="+mn-lt"/>
                <a:ea typeface="+mn-ea"/>
                <a:cs typeface="+mn-cs"/>
                <a:sym typeface="Helvetica Neue"/>
              </a:rPr>
              <a:t>6.</a:t>
            </a:r>
            <a:r>
              <a:rPr lang="et-EE" sz="2200" baseline="0" dirty="0">
                <a:effectLst/>
                <a:latin typeface="+mn-lt"/>
                <a:ea typeface="+mn-ea"/>
                <a:cs typeface="+mn-cs"/>
                <a:sym typeface="Helvetica Neue"/>
              </a:rPr>
              <a:t> </a:t>
            </a:r>
            <a:r>
              <a:rPr lang="et-EE" sz="2200" dirty="0">
                <a:effectLst/>
                <a:latin typeface="+mn-lt"/>
                <a:ea typeface="+mn-ea"/>
                <a:cs typeface="+mn-cs"/>
                <a:sym typeface="Helvetica Neue"/>
              </a:rPr>
              <a:t>slaid.</a:t>
            </a:r>
            <a:r>
              <a:rPr lang="et-EE" sz="2200" baseline="0" dirty="0">
                <a:effectLst/>
                <a:latin typeface="+mn-lt"/>
                <a:ea typeface="+mn-ea"/>
                <a:cs typeface="+mn-cs"/>
                <a:sym typeface="Helvetica Neue"/>
              </a:rPr>
              <a:t> </a:t>
            </a:r>
            <a:r>
              <a:rPr lang="et-EE" sz="2400" dirty="0" err="1">
                <a:effectLst/>
                <a:latin typeface="+mn-lt"/>
                <a:ea typeface="+mn-ea"/>
                <a:cs typeface="+mn-cs"/>
                <a:sym typeface="Arial"/>
              </a:rPr>
              <a:t>Да</a:t>
            </a:r>
            <a:r>
              <a:rPr lang="et-EE" sz="2400" dirty="0">
                <a:effectLst/>
                <a:latin typeface="+mn-lt"/>
                <a:ea typeface="+mn-ea"/>
                <a:cs typeface="+mn-cs"/>
                <a:sym typeface="Arial"/>
              </a:rPr>
              <a:t>, </a:t>
            </a:r>
            <a:r>
              <a:rPr lang="et-EE" sz="2400" dirty="0" err="1">
                <a:effectLst/>
                <a:latin typeface="+mn-lt"/>
                <a:ea typeface="+mn-ea"/>
                <a:cs typeface="+mn-cs"/>
                <a:sym typeface="Arial"/>
              </a:rPr>
              <a:t>правильный</a:t>
            </a:r>
            <a:r>
              <a:rPr lang="et-EE" sz="2400" dirty="0">
                <a:effectLst/>
                <a:latin typeface="+mn-lt"/>
                <a:ea typeface="+mn-ea"/>
                <a:cs typeface="+mn-cs"/>
                <a:sym typeface="Arial"/>
              </a:rPr>
              <a:t> </a:t>
            </a:r>
            <a:r>
              <a:rPr lang="et-EE" sz="2400" dirty="0" err="1">
                <a:effectLst/>
                <a:latin typeface="+mn-lt"/>
                <a:ea typeface="+mn-ea"/>
                <a:cs typeface="+mn-cs"/>
                <a:sym typeface="Arial"/>
              </a:rPr>
              <a:t>ответ</a:t>
            </a:r>
            <a:r>
              <a:rPr lang="et-EE" sz="2400" dirty="0">
                <a:effectLst/>
                <a:latin typeface="+mn-lt"/>
                <a:ea typeface="+mn-ea"/>
                <a:cs typeface="+mn-cs"/>
                <a:sym typeface="Arial"/>
              </a:rPr>
              <a:t> – </a:t>
            </a:r>
            <a:r>
              <a:rPr lang="et-EE" sz="2400" dirty="0" err="1">
                <a:effectLst/>
                <a:latin typeface="+mn-lt"/>
                <a:ea typeface="+mn-ea"/>
                <a:cs typeface="+mn-cs"/>
                <a:sym typeface="Arial"/>
              </a:rPr>
              <a:t>время</a:t>
            </a:r>
            <a:r>
              <a:rPr lang="et-EE" sz="2400" dirty="0">
                <a:effectLst/>
                <a:latin typeface="+mn-lt"/>
                <a:ea typeface="+mn-ea"/>
                <a:cs typeface="+mn-cs"/>
                <a:sym typeface="Arial"/>
              </a:rPr>
              <a:t>. </a:t>
            </a:r>
            <a:r>
              <a:rPr lang="et-EE" sz="2400" dirty="0" err="1">
                <a:effectLst/>
                <a:latin typeface="+mn-lt"/>
                <a:ea typeface="+mn-ea"/>
                <a:cs typeface="+mn-cs"/>
                <a:sym typeface="Arial"/>
              </a:rPr>
              <a:t>Думаю</a:t>
            </a:r>
            <a:r>
              <a:rPr lang="et-EE" sz="2400" dirty="0">
                <a:effectLst/>
                <a:latin typeface="+mn-lt"/>
                <a:ea typeface="+mn-ea"/>
                <a:cs typeface="+mn-cs"/>
                <a:sym typeface="Arial"/>
              </a:rPr>
              <a:t> </a:t>
            </a:r>
            <a:r>
              <a:rPr lang="et-EE" sz="2400" dirty="0" err="1">
                <a:effectLst/>
                <a:latin typeface="+mn-lt"/>
                <a:ea typeface="+mn-ea"/>
                <a:cs typeface="+mn-cs"/>
                <a:sym typeface="Arial"/>
              </a:rPr>
              <a:t>вы</a:t>
            </a:r>
            <a:r>
              <a:rPr lang="et-EE" sz="2400" dirty="0">
                <a:effectLst/>
                <a:latin typeface="+mn-lt"/>
                <a:ea typeface="+mn-ea"/>
                <a:cs typeface="+mn-cs"/>
                <a:sym typeface="Arial"/>
              </a:rPr>
              <a:t> </a:t>
            </a:r>
            <a:r>
              <a:rPr lang="et-EE" sz="2400" dirty="0" err="1">
                <a:effectLst/>
                <a:latin typeface="+mn-lt"/>
                <a:ea typeface="+mn-ea"/>
                <a:cs typeface="+mn-cs"/>
                <a:sym typeface="Arial"/>
              </a:rPr>
              <a:t>уже</a:t>
            </a:r>
            <a:r>
              <a:rPr lang="et-EE" sz="2400" dirty="0">
                <a:effectLst/>
                <a:latin typeface="+mn-lt"/>
                <a:ea typeface="+mn-ea"/>
                <a:cs typeface="+mn-cs"/>
                <a:sym typeface="Arial"/>
              </a:rPr>
              <a:t> </a:t>
            </a:r>
            <a:r>
              <a:rPr lang="et-EE" sz="2400" dirty="0" err="1">
                <a:effectLst/>
                <a:latin typeface="+mn-lt"/>
                <a:ea typeface="+mn-ea"/>
                <a:cs typeface="+mn-cs"/>
                <a:sym typeface="Arial"/>
              </a:rPr>
              <a:t>поняли</a:t>
            </a:r>
            <a:r>
              <a:rPr lang="et-EE" sz="2400" dirty="0">
                <a:effectLst/>
                <a:latin typeface="+mn-lt"/>
                <a:ea typeface="+mn-ea"/>
                <a:cs typeface="+mn-cs"/>
                <a:sym typeface="Arial"/>
              </a:rPr>
              <a:t>, </a:t>
            </a:r>
            <a:r>
              <a:rPr lang="et-EE" sz="2400" dirty="0" err="1">
                <a:effectLst/>
                <a:latin typeface="+mn-lt"/>
                <a:ea typeface="+mn-ea"/>
                <a:cs typeface="+mn-cs"/>
                <a:sym typeface="Arial"/>
              </a:rPr>
              <a:t>что</a:t>
            </a:r>
            <a:r>
              <a:rPr lang="et-EE" sz="2400" dirty="0">
                <a:effectLst/>
                <a:latin typeface="+mn-lt"/>
                <a:ea typeface="+mn-ea"/>
                <a:cs typeface="+mn-cs"/>
                <a:sym typeface="Arial"/>
              </a:rPr>
              <a:t> </a:t>
            </a:r>
            <a:r>
              <a:rPr lang="et-EE" sz="2400" dirty="0" err="1">
                <a:effectLst/>
                <a:latin typeface="+mn-lt"/>
                <a:ea typeface="+mn-ea"/>
                <a:cs typeface="+mn-cs"/>
                <a:sym typeface="Arial"/>
              </a:rPr>
              <a:t>если</a:t>
            </a:r>
            <a:r>
              <a:rPr lang="et-EE" sz="2400" dirty="0">
                <a:effectLst/>
                <a:latin typeface="+mn-lt"/>
                <a:ea typeface="+mn-ea"/>
                <a:cs typeface="+mn-cs"/>
                <a:sym typeface="Arial"/>
              </a:rPr>
              <a:t> </a:t>
            </a:r>
            <a:r>
              <a:rPr lang="et-EE" sz="2400" dirty="0" err="1">
                <a:effectLst/>
                <a:latin typeface="+mn-lt"/>
                <a:ea typeface="+mn-ea"/>
                <a:cs typeface="+mn-cs"/>
                <a:sym typeface="Arial"/>
              </a:rPr>
              <a:t>мы</a:t>
            </a:r>
            <a:r>
              <a:rPr lang="et-EE" sz="2400" dirty="0">
                <a:effectLst/>
                <a:latin typeface="+mn-lt"/>
                <a:ea typeface="+mn-ea"/>
                <a:cs typeface="+mn-cs"/>
                <a:sym typeface="Arial"/>
              </a:rPr>
              <a:t> </a:t>
            </a:r>
            <a:r>
              <a:rPr lang="et-EE" sz="2400" dirty="0" err="1">
                <a:effectLst/>
                <a:latin typeface="+mn-lt"/>
                <a:ea typeface="+mn-ea"/>
                <a:cs typeface="+mn-cs"/>
                <a:sym typeface="Arial"/>
              </a:rPr>
              <a:t>устраним</a:t>
            </a:r>
            <a:r>
              <a:rPr lang="et-EE" sz="2400" dirty="0">
                <a:effectLst/>
                <a:latin typeface="+mn-lt"/>
                <a:ea typeface="+mn-ea"/>
                <a:cs typeface="+mn-cs"/>
                <a:sym typeface="Arial"/>
              </a:rPr>
              <a:t> </a:t>
            </a:r>
            <a:r>
              <a:rPr lang="et-EE" sz="2400" dirty="0" err="1">
                <a:effectLst/>
                <a:latin typeface="+mn-lt"/>
                <a:ea typeface="+mn-ea"/>
                <a:cs typeface="+mn-cs"/>
                <a:sym typeface="Arial"/>
              </a:rPr>
              <a:t>один</a:t>
            </a:r>
            <a:r>
              <a:rPr lang="et-EE" sz="2400" dirty="0">
                <a:effectLst/>
                <a:latin typeface="+mn-lt"/>
                <a:ea typeface="+mn-ea"/>
                <a:cs typeface="+mn-cs"/>
                <a:sym typeface="Arial"/>
              </a:rPr>
              <a:t> </a:t>
            </a:r>
            <a:r>
              <a:rPr lang="et-EE" sz="2400" dirty="0" err="1">
                <a:effectLst/>
                <a:latin typeface="+mn-lt"/>
                <a:ea typeface="+mn-ea"/>
                <a:cs typeface="+mn-cs"/>
                <a:sym typeface="Arial"/>
              </a:rPr>
              <a:t>из</a:t>
            </a:r>
            <a:r>
              <a:rPr lang="et-EE" sz="2400" dirty="0">
                <a:effectLst/>
                <a:latin typeface="+mn-lt"/>
                <a:ea typeface="+mn-ea"/>
                <a:cs typeface="+mn-cs"/>
                <a:sym typeface="Arial"/>
              </a:rPr>
              <a:t> </a:t>
            </a:r>
            <a:r>
              <a:rPr lang="et-EE" sz="2400" dirty="0" err="1">
                <a:effectLst/>
                <a:latin typeface="+mn-lt"/>
                <a:ea typeface="+mn-ea"/>
                <a:cs typeface="+mn-cs"/>
                <a:sym typeface="Arial"/>
              </a:rPr>
              <a:t>этих</a:t>
            </a:r>
            <a:r>
              <a:rPr lang="et-EE" sz="2400" dirty="0">
                <a:effectLst/>
                <a:latin typeface="+mn-lt"/>
                <a:ea typeface="+mn-ea"/>
                <a:cs typeface="+mn-cs"/>
                <a:sym typeface="Arial"/>
              </a:rPr>
              <a:t> </a:t>
            </a:r>
            <a:r>
              <a:rPr lang="et-EE" sz="2400" dirty="0" err="1">
                <a:effectLst/>
                <a:latin typeface="+mn-lt"/>
                <a:ea typeface="+mn-ea"/>
                <a:cs typeface="+mn-cs"/>
                <a:sym typeface="Arial"/>
              </a:rPr>
              <a:t>трёх</a:t>
            </a:r>
            <a:r>
              <a:rPr lang="et-EE" sz="2400" dirty="0">
                <a:effectLst/>
                <a:latin typeface="+mn-lt"/>
                <a:ea typeface="+mn-ea"/>
                <a:cs typeface="+mn-cs"/>
                <a:sym typeface="Arial"/>
              </a:rPr>
              <a:t> </a:t>
            </a:r>
            <a:r>
              <a:rPr lang="et-EE" sz="2400" dirty="0" err="1">
                <a:effectLst/>
                <a:latin typeface="+mn-lt"/>
                <a:ea typeface="+mn-ea"/>
                <a:cs typeface="+mn-cs"/>
                <a:sym typeface="Arial"/>
              </a:rPr>
              <a:t>факторов</a:t>
            </a:r>
            <a:r>
              <a:rPr lang="et-EE" sz="2400" dirty="0">
                <a:effectLst/>
                <a:latin typeface="+mn-lt"/>
                <a:ea typeface="+mn-ea"/>
                <a:cs typeface="+mn-cs"/>
                <a:sym typeface="Arial"/>
              </a:rPr>
              <a:t>, </a:t>
            </a:r>
            <a:r>
              <a:rPr lang="et-EE" sz="2400" dirty="0" err="1">
                <a:effectLst/>
                <a:latin typeface="+mn-lt"/>
                <a:ea typeface="+mn-ea"/>
                <a:cs typeface="+mn-cs"/>
                <a:sym typeface="Arial"/>
              </a:rPr>
              <a:t>то</a:t>
            </a:r>
            <a:r>
              <a:rPr lang="et-EE" sz="2400" dirty="0">
                <a:effectLst/>
                <a:latin typeface="+mn-lt"/>
                <a:ea typeface="+mn-ea"/>
                <a:cs typeface="+mn-cs"/>
                <a:sym typeface="Arial"/>
              </a:rPr>
              <a:t> </a:t>
            </a:r>
            <a:r>
              <a:rPr lang="et-EE" sz="2400" dirty="0" err="1">
                <a:effectLst/>
                <a:latin typeface="+mn-lt"/>
                <a:ea typeface="+mn-ea"/>
                <a:cs typeface="+mn-cs"/>
                <a:sym typeface="Arial"/>
              </a:rPr>
              <a:t>в</a:t>
            </a:r>
            <a:r>
              <a:rPr lang="et-EE" sz="2400" dirty="0">
                <a:effectLst/>
                <a:latin typeface="+mn-lt"/>
                <a:ea typeface="+mn-ea"/>
                <a:cs typeface="+mn-cs"/>
                <a:sym typeface="Arial"/>
              </a:rPr>
              <a:t> </a:t>
            </a:r>
            <a:r>
              <a:rPr lang="et-EE" sz="2400" dirty="0" err="1">
                <a:effectLst/>
                <a:latin typeface="+mn-lt"/>
                <a:ea typeface="+mn-ea"/>
                <a:cs typeface="+mn-cs"/>
                <a:sym typeface="Arial"/>
              </a:rPr>
              <a:t>зубе</a:t>
            </a:r>
            <a:r>
              <a:rPr lang="et-EE" sz="2400" dirty="0">
                <a:effectLst/>
                <a:latin typeface="+mn-lt"/>
                <a:ea typeface="+mn-ea"/>
                <a:cs typeface="+mn-cs"/>
                <a:sym typeface="Arial"/>
              </a:rPr>
              <a:t>  </a:t>
            </a:r>
            <a:r>
              <a:rPr lang="et-EE" sz="2400" dirty="0" err="1">
                <a:effectLst/>
                <a:latin typeface="+mn-lt"/>
                <a:ea typeface="+mn-ea"/>
                <a:cs typeface="+mn-cs"/>
                <a:sym typeface="Arial"/>
              </a:rPr>
              <a:t>дырка</a:t>
            </a:r>
            <a:r>
              <a:rPr lang="et-EE" sz="2400" dirty="0">
                <a:effectLst/>
                <a:latin typeface="+mn-lt"/>
                <a:ea typeface="+mn-ea"/>
                <a:cs typeface="+mn-cs"/>
                <a:sym typeface="Arial"/>
              </a:rPr>
              <a:t> </a:t>
            </a:r>
            <a:r>
              <a:rPr lang="et-EE" sz="2400" dirty="0" err="1">
                <a:effectLst/>
                <a:latin typeface="+mn-lt"/>
                <a:ea typeface="+mn-ea"/>
                <a:cs typeface="+mn-cs"/>
                <a:sym typeface="Arial"/>
              </a:rPr>
              <a:t>не</a:t>
            </a:r>
            <a:r>
              <a:rPr lang="et-EE" sz="2400" dirty="0">
                <a:effectLst/>
                <a:latin typeface="+mn-lt"/>
                <a:ea typeface="+mn-ea"/>
                <a:cs typeface="+mn-cs"/>
                <a:sym typeface="Arial"/>
              </a:rPr>
              <a:t> </a:t>
            </a:r>
            <a:r>
              <a:rPr lang="et-EE" sz="2400" dirty="0" err="1">
                <a:effectLst/>
                <a:latin typeface="+mn-lt"/>
                <a:ea typeface="+mn-ea"/>
                <a:cs typeface="+mn-cs"/>
                <a:sym typeface="Arial"/>
              </a:rPr>
              <a:t>появится</a:t>
            </a:r>
            <a:r>
              <a:rPr lang="et-EE" sz="2400" dirty="0">
                <a:effectLst/>
                <a:latin typeface="+mn-lt"/>
                <a:ea typeface="+mn-ea"/>
                <a:cs typeface="+mn-cs"/>
                <a:sym typeface="Arial"/>
              </a:rPr>
              <a:t>.</a:t>
            </a:r>
            <a:endParaRPr lang="en-US" sz="2400" dirty="0">
              <a:effectLst/>
              <a:latin typeface="+mn-lt"/>
              <a:ea typeface="+mn-ea"/>
              <a:cs typeface="+mn-cs"/>
              <a:sym typeface="Arial"/>
            </a:endParaRPr>
          </a:p>
          <a:p>
            <a:r>
              <a:rPr lang="ru-RU" sz="2400" dirty="0">
                <a:effectLst/>
                <a:latin typeface="+mn-lt"/>
                <a:ea typeface="+mn-ea"/>
                <a:cs typeface="+mn-cs"/>
                <a:sym typeface="Arial"/>
              </a:rPr>
              <a:t>Можно ли убрать всех микробов? Нет, мы можем только уменьшить их количество, но убрать всех</a:t>
            </a:r>
            <a:r>
              <a:rPr lang="et-EE" sz="2400" dirty="0">
                <a:effectLst/>
                <a:latin typeface="+mn-lt"/>
                <a:ea typeface="+mn-ea"/>
                <a:cs typeface="+mn-cs"/>
                <a:sym typeface="Arial"/>
              </a:rPr>
              <a:t> </a:t>
            </a:r>
            <a:r>
              <a:rPr lang="ru-RU" sz="2400" dirty="0">
                <a:effectLst/>
                <a:latin typeface="+mn-lt"/>
                <a:ea typeface="+mn-ea"/>
                <a:cs typeface="+mn-cs"/>
                <a:sym typeface="Arial"/>
              </a:rPr>
              <a:t>– невозможно.</a:t>
            </a:r>
            <a:endParaRPr lang="en-US" sz="2400" dirty="0">
              <a:effectLst/>
              <a:latin typeface="+mn-lt"/>
              <a:ea typeface="+mn-ea"/>
              <a:cs typeface="+mn-cs"/>
              <a:sym typeface="Arial"/>
            </a:endParaRPr>
          </a:p>
          <a:p>
            <a:r>
              <a:rPr lang="ru-RU" sz="2400" dirty="0">
                <a:effectLst/>
                <a:latin typeface="+mn-lt"/>
                <a:ea typeface="+mn-ea"/>
                <a:cs typeface="+mn-cs"/>
                <a:sym typeface="Arial"/>
              </a:rPr>
              <a:t>Можно ли жить без  еды? Нет, без еды  мы умрём.</a:t>
            </a:r>
            <a:endParaRPr lang="en-US" sz="2400" dirty="0">
              <a:effectLst/>
              <a:latin typeface="+mn-lt"/>
              <a:ea typeface="+mn-ea"/>
              <a:cs typeface="+mn-cs"/>
              <a:sym typeface="Arial"/>
            </a:endParaRPr>
          </a:p>
          <a:p>
            <a:r>
              <a:rPr lang="ru-RU" sz="2400" dirty="0">
                <a:effectLst/>
                <a:latin typeface="+mn-lt"/>
                <a:ea typeface="+mn-ea"/>
                <a:cs typeface="+mn-cs"/>
                <a:sym typeface="Arial"/>
              </a:rPr>
              <a:t>А можно ли уменьшить время контакта микробов с едой?  Да, если мы не будем постоянно что-то жевать или пить, то есть будем оставлять паузы между приемами пищи.</a:t>
            </a:r>
            <a:endParaRPr lang="en-US" sz="2400" dirty="0">
              <a:effectLst/>
              <a:latin typeface="+mn-lt"/>
              <a:ea typeface="+mn-ea"/>
              <a:cs typeface="+mn-cs"/>
              <a:sym typeface="Arial"/>
            </a:endParaRPr>
          </a:p>
          <a:p>
            <a:endParaRPr lang="ru-RU" sz="2200" baseline="0" dirty="0">
              <a:effectLst/>
              <a:latin typeface="+mn-lt"/>
              <a:ea typeface="+mn-ea"/>
              <a:cs typeface="+mn-cs"/>
              <a:sym typeface="Helvetica Neue"/>
            </a:endParaRPr>
          </a:p>
        </p:txBody>
      </p:sp>
    </p:spTree>
    <p:extLst>
      <p:ext uri="{BB962C8B-B14F-4D97-AF65-F5344CB8AC3E}">
        <p14:creationId xmlns:p14="http://schemas.microsoft.com/office/powerpoint/2010/main" val="20001837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a:effectLst/>
                <a:latin typeface="+mn-lt"/>
                <a:ea typeface="+mn-ea"/>
                <a:cs typeface="+mn-cs"/>
                <a:sym typeface="Helvetica Neue"/>
              </a:rPr>
              <a:t>7. slaid.</a:t>
            </a:r>
            <a:r>
              <a:rPr lang="et-EE" sz="2200" baseline="0" dirty="0">
                <a:effectLst/>
                <a:latin typeface="+mn-lt"/>
                <a:ea typeface="+mn-ea"/>
                <a:cs typeface="+mn-cs"/>
                <a:sym typeface="Helvetica Neue"/>
              </a:rPr>
              <a:t> </a:t>
            </a:r>
            <a:r>
              <a:rPr lang="ru-RU" sz="2400" i="1" u="sng" dirty="0">
                <a:effectLst/>
                <a:latin typeface="+mn-lt"/>
                <a:ea typeface="+mn-ea"/>
                <a:cs typeface="+mn-cs"/>
                <a:sym typeface="Arial"/>
              </a:rPr>
              <a:t>Сейчас будут пять картинок, которые показывают упрощенный механизм возникновения дырок в зубах.  </a:t>
            </a:r>
            <a:endParaRPr lang="en-US" sz="2400" u="sng" dirty="0">
              <a:effectLst/>
              <a:latin typeface="+mn-lt"/>
              <a:ea typeface="+mn-ea"/>
              <a:cs typeface="+mn-cs"/>
              <a:sym typeface="Arial"/>
            </a:endParaRPr>
          </a:p>
          <a:p>
            <a:r>
              <a:rPr lang="ru-RU" sz="2400" dirty="0">
                <a:effectLst/>
                <a:latin typeface="+mn-lt"/>
                <a:ea typeface="+mn-ea"/>
                <a:cs typeface="+mn-cs"/>
                <a:sym typeface="Arial"/>
              </a:rPr>
              <a:t>Ещё раз повторим, что происходит во рту, когда мы едим. Сейчас зуб отдыхает,  его окружают благоприятная среда – слюна.</a:t>
            </a:r>
            <a:endParaRPr lang="ru-RU" sz="2200" baseline="0" dirty="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12830573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t-EE" sz="2200" dirty="0">
                <a:effectLst/>
                <a:latin typeface="+mn-lt"/>
                <a:ea typeface="+mn-ea"/>
                <a:cs typeface="+mn-cs"/>
                <a:sym typeface="Helvetica Neue"/>
              </a:rPr>
              <a:t>8.</a:t>
            </a:r>
            <a:r>
              <a:rPr lang="et-EE" sz="2200" baseline="0" dirty="0">
                <a:effectLst/>
                <a:latin typeface="+mn-lt"/>
                <a:ea typeface="+mn-ea"/>
                <a:cs typeface="+mn-cs"/>
                <a:sym typeface="Helvetica Neue"/>
              </a:rPr>
              <a:t> </a:t>
            </a:r>
            <a:r>
              <a:rPr lang="et-EE" sz="2200" dirty="0">
                <a:effectLst/>
                <a:latin typeface="+mn-lt"/>
                <a:ea typeface="+mn-ea"/>
                <a:cs typeface="+mn-cs"/>
                <a:sym typeface="Helvetica Neue"/>
              </a:rPr>
              <a:t>slaid.</a:t>
            </a:r>
            <a:r>
              <a:rPr lang="ru-RU" sz="2200" dirty="0">
                <a:effectLst/>
                <a:latin typeface="+mn-lt"/>
                <a:ea typeface="+mn-ea"/>
                <a:cs typeface="+mn-cs"/>
                <a:sym typeface="Helvetica Neue"/>
              </a:rPr>
              <a:t> </a:t>
            </a:r>
            <a:r>
              <a:rPr lang="ru-RU" sz="2400" dirty="0">
                <a:effectLst/>
                <a:latin typeface="+mn-lt"/>
                <a:ea typeface="+mn-ea"/>
                <a:cs typeface="+mn-cs"/>
                <a:sym typeface="Arial"/>
              </a:rPr>
              <a:t>Любая еда или напиток, который мы едим или пьем, содержит в себе углеводы. Углеводы  -любимая еда микробов, живущих во рту. Исключение составляет только чистая вода.  Там нет углеводов, которые кормят микробов.</a:t>
            </a:r>
            <a:endParaRPr lang="en-US" sz="2400" dirty="0">
              <a:effectLst/>
              <a:latin typeface="+mn-lt"/>
              <a:ea typeface="+mn-ea"/>
              <a:cs typeface="+mn-cs"/>
              <a:sym typeface="Arial"/>
            </a:endParaRPr>
          </a:p>
          <a:p>
            <a:endParaRPr lang="ru-RU" sz="2200" dirty="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16228815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t-EE" sz="2200" dirty="0">
                <a:effectLst/>
                <a:latin typeface="+mn-lt"/>
                <a:ea typeface="+mn-ea"/>
                <a:cs typeface="+mn-cs"/>
                <a:sym typeface="Helvetica Neue"/>
              </a:rPr>
              <a:t>9. slaid. </a:t>
            </a:r>
            <a:r>
              <a:rPr lang="ru-RU" sz="2400" dirty="0">
                <a:effectLst/>
                <a:latin typeface="+mn-lt"/>
                <a:ea typeface="+mn-ea"/>
                <a:cs typeface="+mn-cs"/>
                <a:sym typeface="Arial"/>
              </a:rPr>
              <a:t> Когда микробы получают пищу, то есть углеводы, они начинают выделять кислоту.</a:t>
            </a:r>
            <a:endParaRPr lang="en-US" sz="2400" dirty="0">
              <a:effectLst/>
              <a:latin typeface="+mn-lt"/>
              <a:ea typeface="+mn-ea"/>
              <a:cs typeface="+mn-cs"/>
              <a:sym typeface="Arial"/>
            </a:endParaRPr>
          </a:p>
          <a:p>
            <a:endParaRPr lang="en-GB" sz="2200" dirty="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329874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Sisu">
    <p:spTree>
      <p:nvGrpSpPr>
        <p:cNvPr id="1" name=""/>
        <p:cNvGrpSpPr/>
        <p:nvPr/>
      </p:nvGrpSpPr>
      <p:grpSpPr>
        <a:xfrm>
          <a:off x="0" y="0"/>
          <a:ext cx="0" cy="0"/>
          <a:chOff x="0" y="0"/>
          <a:chExt cx="0" cy="0"/>
        </a:xfrm>
      </p:grpSpPr>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ealkiri">
    <p:bg>
      <p:bgPr>
        <a:solidFill>
          <a:srgbClr val="B9CAF2"/>
        </a:solidFill>
        <a:effectLst/>
      </p:bgPr>
    </p:bg>
    <p:spTree>
      <p:nvGrpSpPr>
        <p:cNvPr id="1" name=""/>
        <p:cNvGrpSpPr/>
        <p:nvPr/>
      </p:nvGrpSpPr>
      <p:grpSpPr>
        <a:xfrm>
          <a:off x="0" y="0"/>
          <a:ext cx="0" cy="0"/>
          <a:chOff x="0" y="0"/>
          <a:chExt cx="0" cy="0"/>
        </a:xfrm>
      </p:grpSpPr>
      <p:sp>
        <p:nvSpPr>
          <p:cNvPr id="2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Subtitle">
    <p:spTree>
      <p:nvGrpSpPr>
        <p:cNvPr id="1" name=""/>
        <p:cNvGrpSpPr/>
        <p:nvPr/>
      </p:nvGrpSpPr>
      <p:grpSpPr>
        <a:xfrm>
          <a:off x="0" y="0"/>
          <a:ext cx="0" cy="0"/>
          <a:chOff x="0" y="0"/>
          <a:chExt cx="0" cy="0"/>
        </a:xfrm>
      </p:grpSpPr>
      <p:sp>
        <p:nvSpPr>
          <p:cNvPr id="27" name="Slide Number"/>
          <p:cNvSpPr txBox="1">
            <a:spLocks noGrp="1"/>
          </p:cNvSpPr>
          <p:nvPr>
            <p:ph type="sldNum" sz="quarter" idx="2"/>
          </p:nvPr>
        </p:nvSpPr>
        <p:spPr>
          <a:xfrm>
            <a:off x="11959031" y="13081000"/>
            <a:ext cx="453238" cy="461059"/>
          </a:xfrm>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5"/>
          <a:stretch>
            <a:fillRect/>
          </a:stretch>
        </p:blipFill>
        <p:spPr>
          <a:xfrm>
            <a:off x="343101" y="338959"/>
            <a:ext cx="1786825" cy="505236"/>
          </a:xfrm>
          <a:prstGeom prst="rect">
            <a:avLst/>
          </a:prstGeom>
          <a:ln w="12700">
            <a:miter lim="400000"/>
          </a:ln>
        </p:spPr>
      </p:pic>
      <p:sp>
        <p:nvSpPr>
          <p:cNvPr id="3" name="SUUKOOL.EE"/>
          <p:cNvSpPr txBox="1"/>
          <p:nvPr/>
        </p:nvSpPr>
        <p:spPr>
          <a:xfrm>
            <a:off x="20393216" y="247292"/>
            <a:ext cx="2338538"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sp>
        <p:nvSpPr>
          <p:cNvPr id="4" name="Title Text"/>
          <p:cNvSpPr txBox="1">
            <a:spLocks noGrp="1"/>
          </p:cNvSpPr>
          <p:nvPr>
            <p:ph type="title"/>
          </p:nvPr>
        </p:nvSpPr>
        <p:spPr>
          <a:xfrm>
            <a:off x="3653366" y="1958422"/>
            <a:ext cx="19507201" cy="249983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Title Text</a:t>
            </a:r>
          </a:p>
        </p:txBody>
      </p:sp>
      <p:sp>
        <p:nvSpPr>
          <p:cNvPr id="5" name="Body Level One…"/>
          <p:cNvSpPr txBox="1">
            <a:spLocks noGrp="1"/>
          </p:cNvSpPr>
          <p:nvPr>
            <p:ph type="body" idx="1"/>
          </p:nvPr>
        </p:nvSpPr>
        <p:spPr>
          <a:xfrm>
            <a:off x="13610166" y="4458252"/>
            <a:ext cx="9550401" cy="8761896"/>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6" name="Slide Number"/>
          <p:cNvSpPr txBox="1">
            <a:spLocks noGrp="1"/>
          </p:cNvSpPr>
          <p:nvPr>
            <p:ph type="sldNum" sz="quarter" idx="2"/>
          </p:nvPr>
        </p:nvSpPr>
        <p:spPr>
          <a:xfrm>
            <a:off x="11959031" y="13081000"/>
            <a:ext cx="453238" cy="469900"/>
          </a:xfrm>
          <a:prstGeom prst="rect">
            <a:avLst/>
          </a:prstGeom>
          <a:ln w="12700">
            <a:miter lim="400000"/>
          </a:ln>
        </p:spPr>
        <p:txBody>
          <a:bodyPr wrap="none" lIns="50800" tIns="50800" rIns="50800" bIns="50800">
            <a:spAutoFit/>
          </a:bodyPr>
          <a:lstStyle>
            <a:lvl1pPr>
              <a:lnSpc>
                <a:spcPct val="100000"/>
              </a:lnSpc>
              <a:defRPr sz="2400">
                <a:solidFill>
                  <a:srgbClr val="000000"/>
                </a:solidFill>
                <a:latin typeface="Helvetica Light"/>
                <a:ea typeface="Helvetica Light"/>
                <a:cs typeface="Helvetica Light"/>
                <a:sym typeface="Helvetica Light"/>
              </a:defRPr>
            </a:lvl1pPr>
          </a:lstStyle>
          <a:p>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Lst>
  <p:transition spd="med"/>
  <p:txStyles>
    <p:titleStyle>
      <a:lvl1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9pPr>
    </p:titleStyle>
    <p:bodyStyle>
      <a:lvl1pPr marL="635000" marR="0" indent="-635000" algn="l" defTabSz="825500" rtl="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1pPr>
      <a:lvl2pPr marL="1270000" marR="0" indent="-635000" algn="l" defTabSz="825500" rtl="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2pPr>
      <a:lvl3pPr marL="1905000" marR="0" indent="-635000" algn="l" defTabSz="825500" rtl="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3pPr>
      <a:lvl4pPr marL="2540000" marR="0" indent="-635000" algn="l" defTabSz="825500" rtl="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4pPr>
      <a:lvl5pPr marL="3175000" marR="0" indent="-635000" algn="l" defTabSz="825500" rtl="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5pPr>
      <a:lvl6pPr marL="3810000" marR="0" indent="-635000" algn="l" defTabSz="825500" rtl="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6pPr>
      <a:lvl7pPr marL="4445000" marR="0" indent="-635000" algn="l" defTabSz="825500" rtl="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7pPr>
      <a:lvl8pPr marL="5080000" marR="0" indent="-635000" algn="l" defTabSz="825500" rtl="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8pPr>
      <a:lvl9pPr marL="5715000" marR="0" indent="-635000" algn="l" defTabSz="825500" rtl="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9pPr>
    </p:bodyStyle>
    <p:otherStyle>
      <a:lvl1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1pPr>
      <a:lvl2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2pPr>
      <a:lvl3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3pPr>
      <a:lvl4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4pPr>
      <a:lvl5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5pPr>
      <a:lvl6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6pPr>
      <a:lvl7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7pPr>
      <a:lvl8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8pPr>
      <a:lvl9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png"/><Relationship Id="rId7"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png"/><Relationship Id="rId7"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1.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1.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1.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1.png"/><Relationship Id="rId4" Type="http://schemas.openxmlformats.org/officeDocument/2006/relationships/image" Target="../media/image37.png"/></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5.xml"/><Relationship Id="rId1" Type="http://schemas.openxmlformats.org/officeDocument/2006/relationships/slideLayout" Target="../slideLayouts/slideLayout3.xml"/><Relationship Id="rId5" Type="http://schemas.openxmlformats.org/officeDocument/2006/relationships/image" Target="../media/image1.png"/><Relationship Id="rId4" Type="http://schemas.openxmlformats.org/officeDocument/2006/relationships/image" Target="../media/image40.jpeg"/></Relationships>
</file>

<file path=ppt/slides/_rels/slide2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png"/><Relationship Id="rId7"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41.pn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42.tif"/></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3.xml"/><Relationship Id="rId5" Type="http://schemas.openxmlformats.org/officeDocument/2006/relationships/image" Target="../media/image43.jpeg"/><Relationship Id="rId4" Type="http://schemas.openxmlformats.org/officeDocument/2006/relationships/image" Target="../media/image42.tif"/></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0.xml"/><Relationship Id="rId1" Type="http://schemas.openxmlformats.org/officeDocument/2006/relationships/slideLayout" Target="../slideLayouts/slideLayout3.xml"/><Relationship Id="rId6" Type="http://schemas.openxmlformats.org/officeDocument/2006/relationships/image" Target="../media/image43.jpeg"/><Relationship Id="rId5" Type="http://schemas.openxmlformats.org/officeDocument/2006/relationships/image" Target="../media/image42.tif"/><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3.jpeg"/><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image" Target="../media/image42.tif"/><Relationship Id="rId5" Type="http://schemas.openxmlformats.org/officeDocument/2006/relationships/image" Target="../media/image1.png"/><Relationship Id="rId4" Type="http://schemas.openxmlformats.org/officeDocument/2006/relationships/image" Target="../media/image45.png"/></Relationships>
</file>

<file path=ppt/slides/_rels/slide32.xml.rels><?xml version="1.0" encoding="UTF-8" standalone="yes"?>
<Relationships xmlns="http://schemas.openxmlformats.org/package/2006/relationships"><Relationship Id="rId3" Type="http://schemas.openxmlformats.org/officeDocument/2006/relationships/hyperlink" Target="http://fb.com/suukool" TargetMode="External"/><Relationship Id="rId2" Type="http://schemas.openxmlformats.org/officeDocument/2006/relationships/notesSlide" Target="../notesSlides/notesSlide32.xml"/><Relationship Id="rId1" Type="http://schemas.openxmlformats.org/officeDocument/2006/relationships/slideLayout" Target="../slideLayouts/slideLayout3.xml"/><Relationship Id="rId5" Type="http://schemas.openxmlformats.org/officeDocument/2006/relationships/image" Target="../media/image1.png"/><Relationship Id="rId4" Type="http://schemas.openxmlformats.org/officeDocument/2006/relationships/image" Target="../media/image46.pn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47.png"/></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 name="Circle"/>
          <p:cNvSpPr/>
          <p:nvPr/>
        </p:nvSpPr>
        <p:spPr>
          <a:xfrm>
            <a:off x="15396036" y="-1768676"/>
            <a:ext cx="17253353" cy="17253352"/>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37" name="Circle"/>
          <p:cNvSpPr/>
          <p:nvPr/>
        </p:nvSpPr>
        <p:spPr>
          <a:xfrm>
            <a:off x="-9304344" y="-11530554"/>
            <a:ext cx="19166823" cy="19166823"/>
          </a:xfrm>
          <a:prstGeom prst="ellipse">
            <a:avLst/>
          </a:prstGeom>
          <a:solidFill>
            <a:srgbClr val="F4BBEC"/>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38" name="Circle"/>
          <p:cNvSpPr/>
          <p:nvPr/>
        </p:nvSpPr>
        <p:spPr>
          <a:xfrm>
            <a:off x="4506815" y="9517835"/>
            <a:ext cx="6314266" cy="6314267"/>
          </a:xfrm>
          <a:prstGeom prst="ellipse">
            <a:avLst/>
          </a:prstGeom>
          <a:solidFill>
            <a:srgbClr val="F6E1CB"/>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39" name="Image" descr="Image"/>
          <p:cNvPicPr>
            <a:picLocks noChangeAspect="1"/>
          </p:cNvPicPr>
          <p:nvPr/>
        </p:nvPicPr>
        <p:blipFill>
          <a:blip r:embed="rId3"/>
          <a:stretch>
            <a:fillRect/>
          </a:stretch>
        </p:blipFill>
        <p:spPr>
          <a:xfrm>
            <a:off x="9627030" y="2502070"/>
            <a:ext cx="5129939" cy="1450522"/>
          </a:xfrm>
          <a:prstGeom prst="rect">
            <a:avLst/>
          </a:prstGeom>
          <a:ln w="12700">
            <a:miter lim="400000"/>
          </a:ln>
        </p:spPr>
      </p:pic>
      <p:sp>
        <p:nvSpPr>
          <p:cNvPr id="40" name="Terved hambad…"/>
          <p:cNvSpPr txBox="1"/>
          <p:nvPr/>
        </p:nvSpPr>
        <p:spPr>
          <a:xfrm>
            <a:off x="1884217" y="6100453"/>
            <a:ext cx="20615566" cy="1515095"/>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r>
              <a:rPr lang="ru-RU" dirty="0"/>
              <a:t>Секреты здоровых зубов</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Circle"/>
          <p:cNvSpPr/>
          <p:nvPr/>
        </p:nvSpPr>
        <p:spPr>
          <a:xfrm>
            <a:off x="15067232" y="9078605"/>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110" name="Circle"/>
          <p:cNvSpPr/>
          <p:nvPr/>
        </p:nvSpPr>
        <p:spPr>
          <a:xfrm>
            <a:off x="-9583412" y="-13056757"/>
            <a:ext cx="19166824" cy="19166823"/>
          </a:xfrm>
          <a:prstGeom prst="ellipse">
            <a:avLst/>
          </a:prstGeom>
          <a:solidFill>
            <a:srgbClr val="F4BBEC"/>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111" name="Image" descr="Image"/>
          <p:cNvPicPr>
            <a:picLocks noChangeAspect="1"/>
          </p:cNvPicPr>
          <p:nvPr/>
        </p:nvPicPr>
        <p:blipFill>
          <a:blip r:embed="rId3"/>
          <a:stretch>
            <a:fillRect/>
          </a:stretch>
        </p:blipFill>
        <p:spPr>
          <a:xfrm>
            <a:off x="343101" y="338959"/>
            <a:ext cx="1786825" cy="505236"/>
          </a:xfrm>
          <a:prstGeom prst="rect">
            <a:avLst/>
          </a:prstGeom>
          <a:ln w="12700">
            <a:miter lim="400000"/>
          </a:ln>
        </p:spPr>
      </p:pic>
      <p:sp>
        <p:nvSpPr>
          <p:cNvPr id="112"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113" name="Image" descr="Image"/>
          <p:cNvPicPr>
            <a:picLocks noChangeAspect="1"/>
          </p:cNvPicPr>
          <p:nvPr/>
        </p:nvPicPr>
        <p:blipFill>
          <a:blip r:embed="rId4"/>
          <a:stretch>
            <a:fillRect/>
          </a:stretch>
        </p:blipFill>
        <p:spPr>
          <a:xfrm>
            <a:off x="5410708" y="1421996"/>
            <a:ext cx="13562584" cy="11913408"/>
          </a:xfrm>
          <a:prstGeom prst="rect">
            <a:avLst/>
          </a:pr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Circle"/>
          <p:cNvSpPr/>
          <p:nvPr/>
        </p:nvSpPr>
        <p:spPr>
          <a:xfrm>
            <a:off x="15067232" y="9078605"/>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116" name="Circle"/>
          <p:cNvSpPr/>
          <p:nvPr/>
        </p:nvSpPr>
        <p:spPr>
          <a:xfrm>
            <a:off x="-9583412" y="-13056757"/>
            <a:ext cx="19166824" cy="19166823"/>
          </a:xfrm>
          <a:prstGeom prst="ellipse">
            <a:avLst/>
          </a:prstGeom>
          <a:solidFill>
            <a:srgbClr val="F4BBEC"/>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117" name="Image" descr="Image"/>
          <p:cNvPicPr>
            <a:picLocks noChangeAspect="1"/>
          </p:cNvPicPr>
          <p:nvPr/>
        </p:nvPicPr>
        <p:blipFill>
          <a:blip r:embed="rId3"/>
          <a:stretch>
            <a:fillRect/>
          </a:stretch>
        </p:blipFill>
        <p:spPr>
          <a:xfrm>
            <a:off x="343101" y="338959"/>
            <a:ext cx="1786825" cy="505236"/>
          </a:xfrm>
          <a:prstGeom prst="rect">
            <a:avLst/>
          </a:prstGeom>
          <a:ln w="12700">
            <a:miter lim="400000"/>
          </a:ln>
        </p:spPr>
      </p:pic>
      <p:sp>
        <p:nvSpPr>
          <p:cNvPr id="118"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119" name="Image" descr="Image"/>
          <p:cNvPicPr>
            <a:picLocks noChangeAspect="1"/>
          </p:cNvPicPr>
          <p:nvPr/>
        </p:nvPicPr>
        <p:blipFill>
          <a:blip r:embed="rId4"/>
          <a:stretch>
            <a:fillRect/>
          </a:stretch>
        </p:blipFill>
        <p:spPr>
          <a:xfrm>
            <a:off x="5407930" y="1944151"/>
            <a:ext cx="13568140" cy="11326298"/>
          </a:xfrm>
          <a:prstGeom prst="rect">
            <a:avLst/>
          </a:prstGeom>
          <a:ln w="12700">
            <a:miter lim="400000"/>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Circle"/>
          <p:cNvSpPr/>
          <p:nvPr/>
        </p:nvSpPr>
        <p:spPr>
          <a:xfrm>
            <a:off x="15067232" y="9078605"/>
            <a:ext cx="17253352" cy="17253353"/>
          </a:xfrm>
          <a:prstGeom prst="ellipse">
            <a:avLst/>
          </a:prstGeom>
          <a:solidFill>
            <a:srgbClr val="F6E1CB"/>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122" name="Circle"/>
          <p:cNvSpPr/>
          <p:nvPr/>
        </p:nvSpPr>
        <p:spPr>
          <a:xfrm>
            <a:off x="-9583412" y="-13056757"/>
            <a:ext cx="19166824" cy="19166823"/>
          </a:xfrm>
          <a:prstGeom prst="ellipse">
            <a:avLst/>
          </a:prstGeom>
          <a:solidFill>
            <a:srgbClr val="B4A4E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123" name="Line"/>
          <p:cNvSpPr/>
          <p:nvPr/>
        </p:nvSpPr>
        <p:spPr>
          <a:xfrm flipV="1">
            <a:off x="8589267" y="2785613"/>
            <a:ext cx="1510070" cy="1048804"/>
          </a:xfrm>
          <a:prstGeom prst="line">
            <a:avLst/>
          </a:prstGeom>
          <a:ln w="127000">
            <a:solidFill>
              <a:srgbClr val="33348B"/>
            </a:solidFill>
            <a:tailEnd type="triangle"/>
          </a:ln>
        </p:spPr>
        <p:txBody>
          <a:bodyPr lIns="45718" tIns="45718" rIns="45718" bIns="45718"/>
          <a:lstStyle/>
          <a:p>
            <a:pPr algn="l">
              <a:lnSpc>
                <a:spcPct val="100000"/>
              </a:lnSpc>
              <a:spcBef>
                <a:spcPts val="3600"/>
              </a:spcBef>
              <a:defRPr sz="7200">
                <a:latin typeface="Helvetica Light"/>
                <a:ea typeface="Helvetica Light"/>
                <a:cs typeface="Helvetica Light"/>
                <a:sym typeface="Helvetica Light"/>
              </a:defRPr>
            </a:pPr>
            <a:endParaRPr/>
          </a:p>
        </p:txBody>
      </p:sp>
      <p:sp>
        <p:nvSpPr>
          <p:cNvPr id="124" name="Line"/>
          <p:cNvSpPr/>
          <p:nvPr/>
        </p:nvSpPr>
        <p:spPr>
          <a:xfrm>
            <a:off x="14305808" y="2837807"/>
            <a:ext cx="1510126" cy="1005590"/>
          </a:xfrm>
          <a:prstGeom prst="line">
            <a:avLst/>
          </a:prstGeom>
          <a:ln w="127000">
            <a:solidFill>
              <a:srgbClr val="33348B"/>
            </a:solidFill>
            <a:tailEnd type="triangle"/>
          </a:ln>
        </p:spPr>
        <p:txBody>
          <a:bodyPr lIns="45718" tIns="45718" rIns="45718" bIns="45718"/>
          <a:lstStyle/>
          <a:p>
            <a:pPr algn="l">
              <a:lnSpc>
                <a:spcPct val="100000"/>
              </a:lnSpc>
              <a:spcBef>
                <a:spcPts val="3600"/>
              </a:spcBef>
              <a:defRPr sz="7200">
                <a:latin typeface="Helvetica Light"/>
                <a:ea typeface="Helvetica Light"/>
                <a:cs typeface="Helvetica Light"/>
                <a:sym typeface="Helvetica Light"/>
              </a:defRPr>
            </a:pPr>
            <a:endParaRPr/>
          </a:p>
        </p:txBody>
      </p:sp>
      <p:sp>
        <p:nvSpPr>
          <p:cNvPr id="125" name="Line"/>
          <p:cNvSpPr/>
          <p:nvPr/>
        </p:nvSpPr>
        <p:spPr>
          <a:xfrm flipH="1">
            <a:off x="16414914" y="7630789"/>
            <a:ext cx="1207732" cy="1207732"/>
          </a:xfrm>
          <a:prstGeom prst="line">
            <a:avLst/>
          </a:prstGeom>
          <a:ln w="127000">
            <a:solidFill>
              <a:srgbClr val="33348B"/>
            </a:solidFill>
            <a:tailEnd type="triangle"/>
          </a:ln>
        </p:spPr>
        <p:txBody>
          <a:bodyPr lIns="45718" tIns="45718" rIns="45718" bIns="45718"/>
          <a:lstStyle/>
          <a:p>
            <a:pPr algn="l">
              <a:lnSpc>
                <a:spcPct val="100000"/>
              </a:lnSpc>
              <a:spcBef>
                <a:spcPts val="3600"/>
              </a:spcBef>
              <a:defRPr sz="7200">
                <a:latin typeface="Helvetica Light"/>
                <a:ea typeface="Helvetica Light"/>
                <a:cs typeface="Helvetica Light"/>
                <a:sym typeface="Helvetica Light"/>
              </a:defRPr>
            </a:pPr>
            <a:endParaRPr/>
          </a:p>
        </p:txBody>
      </p:sp>
      <p:sp>
        <p:nvSpPr>
          <p:cNvPr id="126" name="Line"/>
          <p:cNvSpPr/>
          <p:nvPr/>
        </p:nvSpPr>
        <p:spPr>
          <a:xfrm flipH="1" flipV="1">
            <a:off x="7119069" y="7674369"/>
            <a:ext cx="1119251" cy="1119251"/>
          </a:xfrm>
          <a:prstGeom prst="line">
            <a:avLst/>
          </a:prstGeom>
          <a:ln w="127000">
            <a:solidFill>
              <a:srgbClr val="33348B"/>
            </a:solidFill>
            <a:tailEnd type="triangle"/>
          </a:ln>
        </p:spPr>
        <p:txBody>
          <a:bodyPr lIns="45718" tIns="45718" rIns="45718" bIns="45718"/>
          <a:lstStyle/>
          <a:p>
            <a:pPr algn="l">
              <a:lnSpc>
                <a:spcPct val="100000"/>
              </a:lnSpc>
              <a:spcBef>
                <a:spcPts val="3600"/>
              </a:spcBef>
              <a:defRPr sz="7200">
                <a:latin typeface="Helvetica Light"/>
                <a:ea typeface="Helvetica Light"/>
                <a:cs typeface="Helvetica Light"/>
                <a:sym typeface="Helvetica Light"/>
              </a:defRPr>
            </a:pPr>
            <a:endParaRPr/>
          </a:p>
        </p:txBody>
      </p:sp>
      <p:sp>
        <p:nvSpPr>
          <p:cNvPr id="127" name="Line"/>
          <p:cNvSpPr/>
          <p:nvPr/>
        </p:nvSpPr>
        <p:spPr>
          <a:xfrm flipH="1">
            <a:off x="11114693" y="10861606"/>
            <a:ext cx="1786825" cy="1"/>
          </a:xfrm>
          <a:prstGeom prst="line">
            <a:avLst/>
          </a:prstGeom>
          <a:ln w="127000">
            <a:solidFill>
              <a:srgbClr val="33348B"/>
            </a:solidFill>
            <a:tailEnd type="triangle"/>
          </a:ln>
        </p:spPr>
        <p:txBody>
          <a:bodyPr lIns="45718" tIns="45718" rIns="45718" bIns="45718"/>
          <a:lstStyle/>
          <a:p>
            <a:pPr algn="l">
              <a:lnSpc>
                <a:spcPct val="100000"/>
              </a:lnSpc>
              <a:spcBef>
                <a:spcPts val="3600"/>
              </a:spcBef>
              <a:defRPr sz="7200">
                <a:latin typeface="Helvetica Light"/>
                <a:ea typeface="Helvetica Light"/>
                <a:cs typeface="Helvetica Light"/>
                <a:sym typeface="Helvetica Light"/>
              </a:defRPr>
            </a:pPr>
            <a:endParaRPr/>
          </a:p>
        </p:txBody>
      </p:sp>
      <p:pic>
        <p:nvPicPr>
          <p:cNvPr id="128" name="Image" descr="Image"/>
          <p:cNvPicPr>
            <a:picLocks noChangeAspect="1"/>
          </p:cNvPicPr>
          <p:nvPr/>
        </p:nvPicPr>
        <p:blipFill>
          <a:blip r:embed="rId3"/>
          <a:stretch>
            <a:fillRect/>
          </a:stretch>
        </p:blipFill>
        <p:spPr>
          <a:xfrm>
            <a:off x="343101" y="338959"/>
            <a:ext cx="1786825" cy="505236"/>
          </a:xfrm>
          <a:prstGeom prst="rect">
            <a:avLst/>
          </a:prstGeom>
          <a:ln w="12700">
            <a:miter lim="400000"/>
          </a:ln>
        </p:spPr>
      </p:pic>
      <p:sp>
        <p:nvSpPr>
          <p:cNvPr id="129"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130" name="Image" descr="Image"/>
          <p:cNvPicPr>
            <a:picLocks noChangeAspect="1"/>
          </p:cNvPicPr>
          <p:nvPr/>
        </p:nvPicPr>
        <p:blipFill>
          <a:blip r:embed="rId4"/>
          <a:stretch>
            <a:fillRect/>
          </a:stretch>
        </p:blipFill>
        <p:spPr>
          <a:xfrm>
            <a:off x="9810544" y="796718"/>
            <a:ext cx="5037830" cy="4205437"/>
          </a:xfrm>
          <a:prstGeom prst="rect">
            <a:avLst/>
          </a:prstGeom>
          <a:ln w="12700">
            <a:miter lim="400000"/>
          </a:ln>
        </p:spPr>
      </p:pic>
      <p:pic>
        <p:nvPicPr>
          <p:cNvPr id="131" name="Image" descr="Image"/>
          <p:cNvPicPr>
            <a:picLocks noChangeAspect="1"/>
          </p:cNvPicPr>
          <p:nvPr/>
        </p:nvPicPr>
        <p:blipFill>
          <a:blip r:embed="rId5"/>
          <a:stretch>
            <a:fillRect/>
          </a:stretch>
        </p:blipFill>
        <p:spPr>
          <a:xfrm>
            <a:off x="15075506" y="3112649"/>
            <a:ext cx="5042769" cy="4811560"/>
          </a:xfrm>
          <a:prstGeom prst="rect">
            <a:avLst/>
          </a:prstGeom>
          <a:ln w="12700">
            <a:miter lim="400000"/>
          </a:ln>
        </p:spPr>
      </p:pic>
      <p:pic>
        <p:nvPicPr>
          <p:cNvPr id="132" name="Image" descr="Image"/>
          <p:cNvPicPr>
            <a:picLocks noChangeAspect="1"/>
          </p:cNvPicPr>
          <p:nvPr/>
        </p:nvPicPr>
        <p:blipFill>
          <a:blip r:embed="rId6"/>
          <a:stretch>
            <a:fillRect/>
          </a:stretch>
        </p:blipFill>
        <p:spPr>
          <a:xfrm>
            <a:off x="12352250" y="7800919"/>
            <a:ext cx="5033922" cy="4999866"/>
          </a:xfrm>
          <a:prstGeom prst="rect">
            <a:avLst/>
          </a:prstGeom>
          <a:ln w="12700">
            <a:miter lim="400000"/>
          </a:ln>
        </p:spPr>
      </p:pic>
      <p:pic>
        <p:nvPicPr>
          <p:cNvPr id="133" name="Image" descr="Image"/>
          <p:cNvPicPr>
            <a:picLocks noChangeAspect="1"/>
          </p:cNvPicPr>
          <p:nvPr/>
        </p:nvPicPr>
        <p:blipFill>
          <a:blip r:embed="rId7"/>
          <a:stretch>
            <a:fillRect/>
          </a:stretch>
        </p:blipFill>
        <p:spPr>
          <a:xfrm>
            <a:off x="6806501" y="8426201"/>
            <a:ext cx="5039378" cy="4426602"/>
          </a:xfrm>
          <a:prstGeom prst="rect">
            <a:avLst/>
          </a:prstGeom>
          <a:ln w="12700">
            <a:miter lim="400000"/>
          </a:ln>
        </p:spPr>
      </p:pic>
      <p:pic>
        <p:nvPicPr>
          <p:cNvPr id="134" name="Image" descr="Image"/>
          <p:cNvPicPr>
            <a:picLocks noChangeAspect="1"/>
          </p:cNvPicPr>
          <p:nvPr/>
        </p:nvPicPr>
        <p:blipFill>
          <a:blip r:embed="rId8"/>
          <a:stretch>
            <a:fillRect/>
          </a:stretch>
        </p:blipFill>
        <p:spPr>
          <a:xfrm>
            <a:off x="4527412" y="3667216"/>
            <a:ext cx="5041442" cy="4208453"/>
          </a:xfrm>
          <a:prstGeom prst="rect">
            <a:avLst/>
          </a:prstGeom>
          <a:ln w="12700">
            <a:miter lim="400000"/>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Circle"/>
          <p:cNvSpPr/>
          <p:nvPr/>
        </p:nvSpPr>
        <p:spPr>
          <a:xfrm>
            <a:off x="-96973" y="9716020"/>
            <a:ext cx="24577946" cy="24577946"/>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137" name="Image" descr="Image"/>
          <p:cNvPicPr>
            <a:picLocks noChangeAspect="1"/>
          </p:cNvPicPr>
          <p:nvPr/>
        </p:nvPicPr>
        <p:blipFill>
          <a:blip r:embed="rId3"/>
          <a:stretch>
            <a:fillRect/>
          </a:stretch>
        </p:blipFill>
        <p:spPr>
          <a:xfrm>
            <a:off x="3040775" y="5744718"/>
            <a:ext cx="1801741" cy="2369780"/>
          </a:xfrm>
          <a:prstGeom prst="rect">
            <a:avLst/>
          </a:prstGeom>
          <a:ln w="12700">
            <a:miter lim="400000"/>
          </a:ln>
        </p:spPr>
      </p:pic>
      <p:pic>
        <p:nvPicPr>
          <p:cNvPr id="138" name="Image" descr="Image"/>
          <p:cNvPicPr>
            <a:picLocks noChangeAspect="1"/>
          </p:cNvPicPr>
          <p:nvPr/>
        </p:nvPicPr>
        <p:blipFill>
          <a:blip r:embed="rId4"/>
          <a:stretch>
            <a:fillRect/>
          </a:stretch>
        </p:blipFill>
        <p:spPr>
          <a:xfrm>
            <a:off x="10803056" y="5750652"/>
            <a:ext cx="2533760" cy="2363846"/>
          </a:xfrm>
          <a:prstGeom prst="rect">
            <a:avLst/>
          </a:prstGeom>
          <a:ln w="12700">
            <a:miter lim="400000"/>
          </a:ln>
        </p:spPr>
      </p:pic>
      <p:pic>
        <p:nvPicPr>
          <p:cNvPr id="139" name="Image" descr="Image"/>
          <p:cNvPicPr>
            <a:picLocks noChangeAspect="1"/>
          </p:cNvPicPr>
          <p:nvPr/>
        </p:nvPicPr>
        <p:blipFill>
          <a:blip r:embed="rId5"/>
          <a:stretch>
            <a:fillRect/>
          </a:stretch>
        </p:blipFill>
        <p:spPr>
          <a:xfrm>
            <a:off x="6850775" y="5742820"/>
            <a:ext cx="2279910" cy="2371678"/>
          </a:xfrm>
          <a:prstGeom prst="rect">
            <a:avLst/>
          </a:prstGeom>
          <a:ln w="12700">
            <a:miter lim="400000"/>
          </a:ln>
        </p:spPr>
      </p:pic>
      <p:pic>
        <p:nvPicPr>
          <p:cNvPr id="140" name="Image" descr="Image"/>
          <p:cNvPicPr>
            <a:picLocks noChangeAspect="1"/>
          </p:cNvPicPr>
          <p:nvPr/>
        </p:nvPicPr>
        <p:blipFill>
          <a:blip r:embed="rId6"/>
          <a:stretch>
            <a:fillRect/>
          </a:stretch>
        </p:blipFill>
        <p:spPr>
          <a:xfrm>
            <a:off x="18904049" y="5601502"/>
            <a:ext cx="2439177" cy="2512996"/>
          </a:xfrm>
          <a:prstGeom prst="rect">
            <a:avLst/>
          </a:prstGeom>
          <a:ln w="12700">
            <a:miter lim="400000"/>
          </a:ln>
        </p:spPr>
      </p:pic>
      <p:sp>
        <p:nvSpPr>
          <p:cNvPr id="141" name="Kuidas hoida hambad tervena?"/>
          <p:cNvSpPr txBox="1"/>
          <p:nvPr/>
        </p:nvSpPr>
        <p:spPr>
          <a:xfrm>
            <a:off x="1960834" y="2618885"/>
            <a:ext cx="20462333" cy="1161985"/>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8400"/>
            </a:lvl1pPr>
          </a:lstStyle>
          <a:p>
            <a:r>
              <a:rPr dirty="0"/>
              <a:t>K</a:t>
            </a:r>
            <a:r>
              <a:rPr lang="ru-RU" dirty="0" err="1"/>
              <a:t>ак</a:t>
            </a:r>
            <a:r>
              <a:rPr lang="ru-RU" dirty="0"/>
              <a:t> сохранить зубы здоровыми</a:t>
            </a:r>
            <a:r>
              <a:rPr dirty="0"/>
              <a:t>?</a:t>
            </a:r>
          </a:p>
        </p:txBody>
      </p:sp>
      <p:pic>
        <p:nvPicPr>
          <p:cNvPr id="142" name="Image" descr="Image"/>
          <p:cNvPicPr>
            <a:picLocks noChangeAspect="1"/>
          </p:cNvPicPr>
          <p:nvPr/>
        </p:nvPicPr>
        <p:blipFill>
          <a:blip r:embed="rId7"/>
          <a:stretch>
            <a:fillRect/>
          </a:stretch>
        </p:blipFill>
        <p:spPr>
          <a:xfrm>
            <a:off x="343101" y="338959"/>
            <a:ext cx="1786825" cy="505236"/>
          </a:xfrm>
          <a:prstGeom prst="rect">
            <a:avLst/>
          </a:prstGeom>
          <a:ln w="12700">
            <a:miter lim="400000"/>
          </a:ln>
        </p:spPr>
      </p:pic>
      <p:sp>
        <p:nvSpPr>
          <p:cNvPr id="143"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144" name="Image" descr="Image"/>
          <p:cNvPicPr>
            <a:picLocks noChangeAspect="1"/>
          </p:cNvPicPr>
          <p:nvPr/>
        </p:nvPicPr>
        <p:blipFill>
          <a:blip r:embed="rId8"/>
          <a:stretch>
            <a:fillRect/>
          </a:stretch>
        </p:blipFill>
        <p:spPr>
          <a:xfrm>
            <a:off x="14980477" y="5701856"/>
            <a:ext cx="2279911" cy="2312288"/>
          </a:xfrm>
          <a:prstGeom prst="rect">
            <a:avLst/>
          </a:prstGeom>
          <a:ln w="12700">
            <a:miter lim="400000"/>
          </a:ln>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Circle"/>
          <p:cNvSpPr/>
          <p:nvPr/>
        </p:nvSpPr>
        <p:spPr>
          <a:xfrm>
            <a:off x="-4184120" y="-6383533"/>
            <a:ext cx="19166823" cy="19166823"/>
          </a:xfrm>
          <a:prstGeom prst="ellipse">
            <a:avLst/>
          </a:prstGeom>
          <a:solidFill>
            <a:srgbClr val="F4BBEC"/>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178" name="Circle"/>
          <p:cNvSpPr/>
          <p:nvPr/>
        </p:nvSpPr>
        <p:spPr>
          <a:xfrm>
            <a:off x="20393217" y="10065946"/>
            <a:ext cx="7300109" cy="7300108"/>
          </a:xfrm>
          <a:prstGeom prst="ellipse">
            <a:avLst/>
          </a:prstGeom>
          <a:solidFill>
            <a:srgbClr val="B4A4E2"/>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179" name="Toitu tervislikult"/>
          <p:cNvSpPr txBox="1"/>
          <p:nvPr/>
        </p:nvSpPr>
        <p:spPr>
          <a:xfrm>
            <a:off x="10956536" y="2618885"/>
            <a:ext cx="12035346" cy="1161985"/>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8400"/>
            </a:lvl1pPr>
          </a:lstStyle>
          <a:p>
            <a:r>
              <a:rPr lang="ru-RU" dirty="0"/>
              <a:t>Питайся правильно</a:t>
            </a:r>
            <a:endParaRPr dirty="0"/>
          </a:p>
        </p:txBody>
      </p:sp>
      <p:sp>
        <p:nvSpPr>
          <p:cNvPr id="180" name="Mitmekülgne ja tasakaalustatud toit…"/>
          <p:cNvSpPr txBox="1"/>
          <p:nvPr/>
        </p:nvSpPr>
        <p:spPr>
          <a:xfrm>
            <a:off x="12192000" y="4907770"/>
            <a:ext cx="9483303" cy="5540684"/>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marL="586152" indent="-586152" algn="l">
              <a:lnSpc>
                <a:spcPct val="120000"/>
              </a:lnSpc>
              <a:buSzPct val="75000"/>
              <a:buChar char="•"/>
              <a:defRPr sz="6000" b="1">
                <a:latin typeface="Arial"/>
                <a:ea typeface="Arial"/>
                <a:cs typeface="Arial"/>
                <a:sym typeface="Arial"/>
              </a:defRPr>
            </a:pPr>
            <a:r>
              <a:rPr lang="ru-RU" dirty="0"/>
              <a:t>Разнообразно</a:t>
            </a:r>
            <a:endParaRPr dirty="0"/>
          </a:p>
          <a:p>
            <a:pPr marL="586152" indent="-586152" algn="l">
              <a:lnSpc>
                <a:spcPct val="120000"/>
              </a:lnSpc>
              <a:buSzPct val="75000"/>
              <a:buChar char="•"/>
              <a:defRPr sz="6000" b="1">
                <a:latin typeface="Arial"/>
                <a:ea typeface="Arial"/>
                <a:cs typeface="Arial"/>
                <a:sym typeface="Arial"/>
              </a:defRPr>
            </a:pPr>
            <a:r>
              <a:rPr lang="ru-RU" dirty="0"/>
              <a:t>Не злоупотребляй сладким</a:t>
            </a:r>
            <a:endParaRPr dirty="0"/>
          </a:p>
          <a:p>
            <a:pPr marL="586152" indent="-586152" algn="l">
              <a:lnSpc>
                <a:spcPct val="120000"/>
              </a:lnSpc>
              <a:buSzPct val="75000"/>
              <a:buChar char="•"/>
              <a:defRPr sz="6000" b="1">
                <a:latin typeface="Arial"/>
                <a:ea typeface="Arial"/>
                <a:cs typeface="Arial"/>
                <a:sym typeface="Arial"/>
              </a:defRPr>
            </a:pPr>
            <a:r>
              <a:rPr lang="ru-RU" dirty="0"/>
              <a:t>Зубам нравятся сырые овощи</a:t>
            </a:r>
            <a:endParaRPr dirty="0"/>
          </a:p>
        </p:txBody>
      </p:sp>
      <p:pic>
        <p:nvPicPr>
          <p:cNvPr id="181" name="Image" descr="Image"/>
          <p:cNvPicPr>
            <a:picLocks noChangeAspect="1"/>
          </p:cNvPicPr>
          <p:nvPr/>
        </p:nvPicPr>
        <p:blipFill>
          <a:blip r:embed="rId3"/>
          <a:stretch>
            <a:fillRect/>
          </a:stretch>
        </p:blipFill>
        <p:spPr>
          <a:xfrm>
            <a:off x="1454508" y="1871466"/>
            <a:ext cx="10557352" cy="9973068"/>
          </a:xfrm>
          <a:prstGeom prst="rect">
            <a:avLst/>
          </a:prstGeom>
          <a:ln w="12700">
            <a:miter lim="400000"/>
          </a:ln>
        </p:spPr>
      </p:pic>
      <p:sp>
        <p:nvSpPr>
          <p:cNvPr id="182" name="Circle"/>
          <p:cNvSpPr/>
          <p:nvPr/>
        </p:nvSpPr>
        <p:spPr>
          <a:xfrm>
            <a:off x="9721072" y="9716020"/>
            <a:ext cx="2470928" cy="2470929"/>
          </a:xfrm>
          <a:prstGeom prst="ellipse">
            <a:avLst/>
          </a:prstGeom>
          <a:solidFill>
            <a:srgbClr val="B9CAF1"/>
          </a:solidFill>
          <a:ln w="12700">
            <a:miter lim="400000"/>
          </a:ln>
          <a:effectLst>
            <a:outerShdw blurRad="165100" dist="172209" dir="5400000" rotWithShape="0">
              <a:srgbClr val="000000">
                <a:alpha val="17155"/>
              </a:srgbClr>
            </a:outerShdw>
          </a:effectLst>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183" name="Image" descr="Image"/>
          <p:cNvPicPr>
            <a:picLocks noChangeAspect="1"/>
          </p:cNvPicPr>
          <p:nvPr/>
        </p:nvPicPr>
        <p:blipFill>
          <a:blip r:embed="rId4"/>
          <a:stretch>
            <a:fillRect/>
          </a:stretch>
        </p:blipFill>
        <p:spPr>
          <a:xfrm>
            <a:off x="10169026" y="10134751"/>
            <a:ext cx="1575020" cy="1597388"/>
          </a:xfrm>
          <a:prstGeom prst="rect">
            <a:avLst/>
          </a:prstGeom>
          <a:ln w="12700">
            <a:miter lim="400000"/>
          </a:ln>
        </p:spPr>
      </p:pic>
      <p:pic>
        <p:nvPicPr>
          <p:cNvPr id="184" name="Image" descr="Image"/>
          <p:cNvPicPr>
            <a:picLocks noChangeAspect="1"/>
          </p:cNvPicPr>
          <p:nvPr/>
        </p:nvPicPr>
        <p:blipFill>
          <a:blip r:embed="rId5"/>
          <a:stretch>
            <a:fillRect/>
          </a:stretch>
        </p:blipFill>
        <p:spPr>
          <a:xfrm>
            <a:off x="343101" y="338959"/>
            <a:ext cx="1786825" cy="505236"/>
          </a:xfrm>
          <a:prstGeom prst="rect">
            <a:avLst/>
          </a:prstGeom>
          <a:ln w="12700">
            <a:miter lim="400000"/>
          </a:ln>
        </p:spPr>
      </p:pic>
      <p:sp>
        <p:nvSpPr>
          <p:cNvPr id="185"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6B0DE"/>
        </a:solidFill>
        <a:effectLst/>
      </p:bgPr>
    </p:bg>
    <p:spTree>
      <p:nvGrpSpPr>
        <p:cNvPr id="1" name=""/>
        <p:cNvGrpSpPr/>
        <p:nvPr/>
      </p:nvGrpSpPr>
      <p:grpSpPr>
        <a:xfrm>
          <a:off x="0" y="0"/>
          <a:ext cx="0" cy="0"/>
          <a:chOff x="0" y="0"/>
          <a:chExt cx="0" cy="0"/>
        </a:xfrm>
      </p:grpSpPr>
      <p:sp>
        <p:nvSpPr>
          <p:cNvPr id="187" name="Circle"/>
          <p:cNvSpPr/>
          <p:nvPr/>
        </p:nvSpPr>
        <p:spPr>
          <a:xfrm>
            <a:off x="-4273266" y="-6786102"/>
            <a:ext cx="17253353" cy="17253353"/>
          </a:xfrm>
          <a:prstGeom prst="ellipse">
            <a:avLst/>
          </a:prstGeom>
          <a:solidFill>
            <a:srgbClr val="B4A4E2"/>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188" name="0,5-liitrises limonaadis…"/>
          <p:cNvSpPr txBox="1"/>
          <p:nvPr/>
        </p:nvSpPr>
        <p:spPr>
          <a:xfrm>
            <a:off x="2245392" y="2684209"/>
            <a:ext cx="10146328" cy="443268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algn="l">
              <a:lnSpc>
                <a:spcPct val="120000"/>
              </a:lnSpc>
              <a:defRPr sz="6000" b="1">
                <a:latin typeface="Arial"/>
                <a:ea typeface="Arial"/>
                <a:cs typeface="Arial"/>
                <a:sym typeface="Arial"/>
              </a:defRPr>
            </a:pPr>
            <a:r>
              <a:rPr lang="ru-RU" dirty="0"/>
              <a:t>В 0,5-литровой бутылке лимонада может быть до 49-65 грамм сахара, это </a:t>
            </a:r>
            <a:r>
              <a:rPr dirty="0"/>
              <a:t> 10-13 </a:t>
            </a:r>
            <a:r>
              <a:rPr lang="ru-RU" dirty="0"/>
              <a:t>чайных ложек</a:t>
            </a:r>
            <a:r>
              <a:rPr dirty="0"/>
              <a:t>!</a:t>
            </a:r>
          </a:p>
        </p:txBody>
      </p:sp>
      <p:pic>
        <p:nvPicPr>
          <p:cNvPr id="189" name="Image" descr="Image"/>
          <p:cNvPicPr>
            <a:picLocks noChangeAspect="1"/>
          </p:cNvPicPr>
          <p:nvPr/>
        </p:nvPicPr>
        <p:blipFill>
          <a:blip r:embed="rId3"/>
          <a:stretch>
            <a:fillRect/>
          </a:stretch>
        </p:blipFill>
        <p:spPr>
          <a:xfrm>
            <a:off x="343101" y="338959"/>
            <a:ext cx="1786825" cy="505236"/>
          </a:xfrm>
          <a:prstGeom prst="rect">
            <a:avLst/>
          </a:prstGeom>
          <a:ln w="12700">
            <a:miter lim="400000"/>
          </a:ln>
        </p:spPr>
      </p:pic>
      <p:sp>
        <p:nvSpPr>
          <p:cNvPr id="190"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grpSp>
        <p:nvGrpSpPr>
          <p:cNvPr id="205" name="Group"/>
          <p:cNvGrpSpPr/>
          <p:nvPr/>
        </p:nvGrpSpPr>
        <p:grpSpPr>
          <a:xfrm>
            <a:off x="20622308" y="1250524"/>
            <a:ext cx="4520216" cy="12070692"/>
            <a:chOff x="0" y="0"/>
            <a:chExt cx="4520214" cy="12070690"/>
          </a:xfrm>
        </p:grpSpPr>
        <p:pic>
          <p:nvPicPr>
            <p:cNvPr id="191" name="Image" descr="Image"/>
            <p:cNvPicPr>
              <a:picLocks noChangeAspect="1"/>
            </p:cNvPicPr>
            <p:nvPr/>
          </p:nvPicPr>
          <p:blipFill>
            <a:blip r:embed="rId4"/>
            <a:stretch>
              <a:fillRect/>
            </a:stretch>
          </p:blipFill>
          <p:spPr>
            <a:xfrm>
              <a:off x="1211155" y="0"/>
              <a:ext cx="3309060" cy="1004840"/>
            </a:xfrm>
            <a:prstGeom prst="rect">
              <a:avLst/>
            </a:prstGeom>
            <a:ln w="12700" cap="flat">
              <a:noFill/>
              <a:miter lim="400000"/>
            </a:ln>
            <a:effectLst/>
          </p:spPr>
        </p:pic>
        <p:pic>
          <p:nvPicPr>
            <p:cNvPr id="192" name="Image" descr="Image"/>
            <p:cNvPicPr>
              <a:picLocks noChangeAspect="1"/>
            </p:cNvPicPr>
            <p:nvPr/>
          </p:nvPicPr>
          <p:blipFill>
            <a:blip r:embed="rId4"/>
            <a:stretch>
              <a:fillRect/>
            </a:stretch>
          </p:blipFill>
          <p:spPr>
            <a:xfrm>
              <a:off x="1211155" y="0"/>
              <a:ext cx="3309060" cy="1004840"/>
            </a:xfrm>
            <a:prstGeom prst="rect">
              <a:avLst/>
            </a:prstGeom>
            <a:ln w="12700" cap="flat">
              <a:noFill/>
              <a:miter lim="400000"/>
            </a:ln>
            <a:effectLst/>
          </p:spPr>
        </p:pic>
        <p:pic>
          <p:nvPicPr>
            <p:cNvPr id="193" name="Image" descr="Image"/>
            <p:cNvPicPr>
              <a:picLocks noChangeAspect="1"/>
            </p:cNvPicPr>
            <p:nvPr/>
          </p:nvPicPr>
          <p:blipFill>
            <a:blip r:embed="rId4"/>
            <a:stretch>
              <a:fillRect/>
            </a:stretch>
          </p:blipFill>
          <p:spPr>
            <a:xfrm>
              <a:off x="0" y="863093"/>
              <a:ext cx="3309060" cy="1004840"/>
            </a:xfrm>
            <a:prstGeom prst="rect">
              <a:avLst/>
            </a:prstGeom>
            <a:ln w="12700" cap="flat">
              <a:noFill/>
              <a:miter lim="400000"/>
            </a:ln>
            <a:effectLst/>
          </p:spPr>
        </p:pic>
        <p:pic>
          <p:nvPicPr>
            <p:cNvPr id="194" name="Image" descr="Image"/>
            <p:cNvPicPr>
              <a:picLocks noChangeAspect="1"/>
            </p:cNvPicPr>
            <p:nvPr/>
          </p:nvPicPr>
          <p:blipFill>
            <a:blip r:embed="rId4"/>
            <a:stretch>
              <a:fillRect/>
            </a:stretch>
          </p:blipFill>
          <p:spPr>
            <a:xfrm>
              <a:off x="1211155" y="1867932"/>
              <a:ext cx="3309060" cy="1004840"/>
            </a:xfrm>
            <a:prstGeom prst="rect">
              <a:avLst/>
            </a:prstGeom>
            <a:ln w="12700" cap="flat">
              <a:noFill/>
              <a:miter lim="400000"/>
            </a:ln>
            <a:effectLst/>
          </p:spPr>
        </p:pic>
        <p:pic>
          <p:nvPicPr>
            <p:cNvPr id="195" name="Image" descr="Image"/>
            <p:cNvPicPr>
              <a:picLocks noChangeAspect="1"/>
            </p:cNvPicPr>
            <p:nvPr/>
          </p:nvPicPr>
          <p:blipFill>
            <a:blip r:embed="rId4"/>
            <a:stretch>
              <a:fillRect/>
            </a:stretch>
          </p:blipFill>
          <p:spPr>
            <a:xfrm>
              <a:off x="0" y="2731026"/>
              <a:ext cx="3309060" cy="1004840"/>
            </a:xfrm>
            <a:prstGeom prst="rect">
              <a:avLst/>
            </a:prstGeom>
            <a:ln w="12700" cap="flat">
              <a:noFill/>
              <a:miter lim="400000"/>
            </a:ln>
            <a:effectLst/>
          </p:spPr>
        </p:pic>
        <p:pic>
          <p:nvPicPr>
            <p:cNvPr id="196" name="Image" descr="Image"/>
            <p:cNvPicPr>
              <a:picLocks noChangeAspect="1"/>
            </p:cNvPicPr>
            <p:nvPr/>
          </p:nvPicPr>
          <p:blipFill>
            <a:blip r:embed="rId4"/>
            <a:stretch>
              <a:fillRect/>
            </a:stretch>
          </p:blipFill>
          <p:spPr>
            <a:xfrm>
              <a:off x="1211155" y="3735865"/>
              <a:ext cx="3309060" cy="1004840"/>
            </a:xfrm>
            <a:prstGeom prst="rect">
              <a:avLst/>
            </a:prstGeom>
            <a:ln w="12700" cap="flat">
              <a:noFill/>
              <a:miter lim="400000"/>
            </a:ln>
            <a:effectLst/>
          </p:spPr>
        </p:pic>
        <p:pic>
          <p:nvPicPr>
            <p:cNvPr id="197" name="Image" descr="Image"/>
            <p:cNvPicPr>
              <a:picLocks noChangeAspect="1"/>
            </p:cNvPicPr>
            <p:nvPr/>
          </p:nvPicPr>
          <p:blipFill>
            <a:blip r:embed="rId4"/>
            <a:stretch>
              <a:fillRect/>
            </a:stretch>
          </p:blipFill>
          <p:spPr>
            <a:xfrm>
              <a:off x="0" y="4598958"/>
              <a:ext cx="3309060" cy="1004840"/>
            </a:xfrm>
            <a:prstGeom prst="rect">
              <a:avLst/>
            </a:prstGeom>
            <a:ln w="12700" cap="flat">
              <a:noFill/>
              <a:miter lim="400000"/>
            </a:ln>
            <a:effectLst/>
          </p:spPr>
        </p:pic>
        <p:pic>
          <p:nvPicPr>
            <p:cNvPr id="198" name="Image" descr="Image"/>
            <p:cNvPicPr>
              <a:picLocks noChangeAspect="1"/>
            </p:cNvPicPr>
            <p:nvPr/>
          </p:nvPicPr>
          <p:blipFill>
            <a:blip r:embed="rId4"/>
            <a:stretch>
              <a:fillRect/>
            </a:stretch>
          </p:blipFill>
          <p:spPr>
            <a:xfrm>
              <a:off x="1211155" y="5603798"/>
              <a:ext cx="3309060" cy="1004840"/>
            </a:xfrm>
            <a:prstGeom prst="rect">
              <a:avLst/>
            </a:prstGeom>
            <a:ln w="12700" cap="flat">
              <a:noFill/>
              <a:miter lim="400000"/>
            </a:ln>
            <a:effectLst/>
          </p:spPr>
        </p:pic>
        <p:pic>
          <p:nvPicPr>
            <p:cNvPr id="199" name="Image" descr="Image"/>
            <p:cNvPicPr>
              <a:picLocks noChangeAspect="1"/>
            </p:cNvPicPr>
            <p:nvPr/>
          </p:nvPicPr>
          <p:blipFill>
            <a:blip r:embed="rId4"/>
            <a:stretch>
              <a:fillRect/>
            </a:stretch>
          </p:blipFill>
          <p:spPr>
            <a:xfrm>
              <a:off x="0" y="6466891"/>
              <a:ext cx="3309060" cy="1004840"/>
            </a:xfrm>
            <a:prstGeom prst="rect">
              <a:avLst/>
            </a:prstGeom>
            <a:ln w="12700" cap="flat">
              <a:noFill/>
              <a:miter lim="400000"/>
            </a:ln>
            <a:effectLst/>
          </p:spPr>
        </p:pic>
        <p:pic>
          <p:nvPicPr>
            <p:cNvPr id="200" name="Image" descr="Image"/>
            <p:cNvPicPr>
              <a:picLocks noChangeAspect="1"/>
            </p:cNvPicPr>
            <p:nvPr/>
          </p:nvPicPr>
          <p:blipFill>
            <a:blip r:embed="rId4"/>
            <a:stretch>
              <a:fillRect/>
            </a:stretch>
          </p:blipFill>
          <p:spPr>
            <a:xfrm>
              <a:off x="1211155" y="7329985"/>
              <a:ext cx="3309060" cy="1004840"/>
            </a:xfrm>
            <a:prstGeom prst="rect">
              <a:avLst/>
            </a:prstGeom>
            <a:ln w="12700" cap="flat">
              <a:noFill/>
              <a:miter lim="400000"/>
            </a:ln>
            <a:effectLst/>
          </p:spPr>
        </p:pic>
        <p:pic>
          <p:nvPicPr>
            <p:cNvPr id="201" name="Image" descr="Image"/>
            <p:cNvPicPr>
              <a:picLocks noChangeAspect="1"/>
            </p:cNvPicPr>
            <p:nvPr/>
          </p:nvPicPr>
          <p:blipFill>
            <a:blip r:embed="rId4"/>
            <a:stretch>
              <a:fillRect/>
            </a:stretch>
          </p:blipFill>
          <p:spPr>
            <a:xfrm>
              <a:off x="0" y="8193078"/>
              <a:ext cx="3309060" cy="1004841"/>
            </a:xfrm>
            <a:prstGeom prst="rect">
              <a:avLst/>
            </a:prstGeom>
            <a:ln w="12700" cap="flat">
              <a:noFill/>
              <a:miter lim="400000"/>
            </a:ln>
            <a:effectLst/>
          </p:spPr>
        </p:pic>
        <p:pic>
          <p:nvPicPr>
            <p:cNvPr id="202" name="Image" descr="Image"/>
            <p:cNvPicPr>
              <a:picLocks noChangeAspect="1"/>
            </p:cNvPicPr>
            <p:nvPr/>
          </p:nvPicPr>
          <p:blipFill>
            <a:blip r:embed="rId4"/>
            <a:stretch>
              <a:fillRect/>
            </a:stretch>
          </p:blipFill>
          <p:spPr>
            <a:xfrm>
              <a:off x="1211155" y="9197918"/>
              <a:ext cx="3309060" cy="1004840"/>
            </a:xfrm>
            <a:prstGeom prst="rect">
              <a:avLst/>
            </a:prstGeom>
            <a:ln w="12700" cap="flat">
              <a:noFill/>
              <a:miter lim="400000"/>
            </a:ln>
            <a:effectLst/>
          </p:spPr>
        </p:pic>
        <p:pic>
          <p:nvPicPr>
            <p:cNvPr id="203" name="Image" descr="Image"/>
            <p:cNvPicPr>
              <a:picLocks noChangeAspect="1"/>
            </p:cNvPicPr>
            <p:nvPr/>
          </p:nvPicPr>
          <p:blipFill>
            <a:blip r:embed="rId4"/>
            <a:stretch>
              <a:fillRect/>
            </a:stretch>
          </p:blipFill>
          <p:spPr>
            <a:xfrm>
              <a:off x="0" y="10061013"/>
              <a:ext cx="3309060" cy="1004840"/>
            </a:xfrm>
            <a:prstGeom prst="rect">
              <a:avLst/>
            </a:prstGeom>
            <a:ln w="12700" cap="flat">
              <a:noFill/>
              <a:miter lim="400000"/>
            </a:ln>
            <a:effectLst/>
          </p:spPr>
        </p:pic>
        <p:pic>
          <p:nvPicPr>
            <p:cNvPr id="204" name="Image" descr="Image"/>
            <p:cNvPicPr>
              <a:picLocks noChangeAspect="1"/>
            </p:cNvPicPr>
            <p:nvPr/>
          </p:nvPicPr>
          <p:blipFill>
            <a:blip r:embed="rId4"/>
            <a:stretch>
              <a:fillRect/>
            </a:stretch>
          </p:blipFill>
          <p:spPr>
            <a:xfrm>
              <a:off x="1211155" y="11065850"/>
              <a:ext cx="3309060" cy="1004841"/>
            </a:xfrm>
            <a:prstGeom prst="rect">
              <a:avLst/>
            </a:prstGeom>
            <a:ln w="12700" cap="flat">
              <a:noFill/>
              <a:miter lim="400000"/>
            </a:ln>
            <a:effectLst/>
          </p:spPr>
        </p:pic>
      </p:grpSp>
      <p:pic>
        <p:nvPicPr>
          <p:cNvPr id="206" name="Image" descr="Image"/>
          <p:cNvPicPr>
            <a:picLocks noChangeAspect="1"/>
          </p:cNvPicPr>
          <p:nvPr/>
        </p:nvPicPr>
        <p:blipFill>
          <a:blip r:embed="rId5"/>
          <a:stretch>
            <a:fillRect/>
          </a:stretch>
        </p:blipFill>
        <p:spPr>
          <a:xfrm>
            <a:off x="7272115" y="1357090"/>
            <a:ext cx="12759281" cy="11001820"/>
          </a:xfrm>
          <a:prstGeom prst="rect">
            <a:avLst/>
          </a:prstGeom>
          <a:ln w="12700">
            <a:miter lim="400000"/>
          </a:ln>
        </p:spPr>
      </p:pic>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Circle"/>
          <p:cNvSpPr/>
          <p:nvPr/>
        </p:nvSpPr>
        <p:spPr>
          <a:xfrm>
            <a:off x="11506859" y="-1533452"/>
            <a:ext cx="21938402" cy="21938402"/>
          </a:xfrm>
          <a:prstGeom prst="ellipse">
            <a:avLst/>
          </a:prstGeom>
          <a:solidFill>
            <a:srgbClr val="F6E1CB"/>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167" name="Toitu tervislikult"/>
          <p:cNvSpPr txBox="1"/>
          <p:nvPr/>
        </p:nvSpPr>
        <p:spPr>
          <a:xfrm>
            <a:off x="2245392" y="2399778"/>
            <a:ext cx="6937797" cy="2196114"/>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spAutoFit/>
          </a:bodyPr>
          <a:lstStyle/>
          <a:p>
            <a:pPr algn="l">
              <a:defRPr sz="8400"/>
            </a:pPr>
            <a:r>
              <a:rPr lang="ru-RU" dirty="0"/>
              <a:t>Дай зубам </a:t>
            </a:r>
          </a:p>
          <a:p>
            <a:pPr algn="l">
              <a:defRPr sz="8400"/>
            </a:pPr>
            <a:r>
              <a:rPr lang="ru-RU" dirty="0"/>
              <a:t>отдохнуть</a:t>
            </a:r>
            <a:endParaRPr dirty="0"/>
          </a:p>
        </p:txBody>
      </p:sp>
      <p:sp>
        <p:nvSpPr>
          <p:cNvPr id="168" name="Mitmekülgne ja tasakaalustatud toit…"/>
          <p:cNvSpPr txBox="1"/>
          <p:nvPr/>
        </p:nvSpPr>
        <p:spPr>
          <a:xfrm>
            <a:off x="2245392" y="5696346"/>
            <a:ext cx="9483304" cy="443268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marL="586152" indent="-586152" algn="l">
              <a:lnSpc>
                <a:spcPct val="120000"/>
              </a:lnSpc>
              <a:buSzPct val="75000"/>
              <a:buChar char="•"/>
              <a:defRPr sz="6000" b="1">
                <a:latin typeface="Arial"/>
                <a:ea typeface="Arial"/>
                <a:cs typeface="Arial"/>
                <a:sym typeface="Arial"/>
              </a:defRPr>
            </a:pPr>
            <a:r>
              <a:rPr lang="ru-RU" dirty="0"/>
              <a:t>Между приемами пищи делай 3-часовую паузу</a:t>
            </a:r>
            <a:endParaRPr dirty="0"/>
          </a:p>
          <a:p>
            <a:pPr marL="586152" indent="-586152" algn="l">
              <a:lnSpc>
                <a:spcPct val="120000"/>
              </a:lnSpc>
              <a:buSzPct val="75000"/>
              <a:buChar char="•"/>
              <a:defRPr sz="6000" b="1">
                <a:latin typeface="Arial"/>
                <a:ea typeface="Arial"/>
                <a:cs typeface="Arial"/>
                <a:sym typeface="Arial"/>
              </a:defRPr>
            </a:pPr>
            <a:r>
              <a:rPr lang="ru-RU" dirty="0"/>
              <a:t>Не перекусывай</a:t>
            </a:r>
            <a:endParaRPr dirty="0"/>
          </a:p>
        </p:txBody>
      </p:sp>
      <p:pic>
        <p:nvPicPr>
          <p:cNvPr id="169" name="Image" descr="Image"/>
          <p:cNvPicPr>
            <a:picLocks noChangeAspect="1"/>
          </p:cNvPicPr>
          <p:nvPr/>
        </p:nvPicPr>
        <p:blipFill>
          <a:blip r:embed="rId3"/>
          <a:stretch>
            <a:fillRect/>
          </a:stretch>
        </p:blipFill>
        <p:spPr>
          <a:xfrm>
            <a:off x="13701665" y="3279183"/>
            <a:ext cx="9180752" cy="9915674"/>
          </a:xfrm>
          <a:prstGeom prst="rect">
            <a:avLst/>
          </a:prstGeom>
          <a:ln w="12700">
            <a:miter lim="400000"/>
          </a:ln>
        </p:spPr>
      </p:pic>
      <p:pic>
        <p:nvPicPr>
          <p:cNvPr id="170" name="Image" descr="Image"/>
          <p:cNvPicPr>
            <a:picLocks noChangeAspect="1"/>
          </p:cNvPicPr>
          <p:nvPr/>
        </p:nvPicPr>
        <p:blipFill>
          <a:blip r:embed="rId4"/>
          <a:stretch>
            <a:fillRect/>
          </a:stretch>
        </p:blipFill>
        <p:spPr>
          <a:xfrm>
            <a:off x="20171759" y="1283874"/>
            <a:ext cx="5226420" cy="5433754"/>
          </a:xfrm>
          <a:prstGeom prst="rect">
            <a:avLst/>
          </a:prstGeom>
          <a:ln w="12700">
            <a:miter lim="400000"/>
          </a:ln>
        </p:spPr>
      </p:pic>
      <p:pic>
        <p:nvPicPr>
          <p:cNvPr id="171" name="Image" descr="Image"/>
          <p:cNvPicPr>
            <a:picLocks noChangeAspect="1"/>
          </p:cNvPicPr>
          <p:nvPr/>
        </p:nvPicPr>
        <p:blipFill>
          <a:blip r:embed="rId5"/>
          <a:stretch>
            <a:fillRect/>
          </a:stretch>
        </p:blipFill>
        <p:spPr>
          <a:xfrm>
            <a:off x="10842349" y="3373517"/>
            <a:ext cx="4169542" cy="6688221"/>
          </a:xfrm>
          <a:prstGeom prst="rect">
            <a:avLst/>
          </a:prstGeom>
          <a:ln w="12700">
            <a:miter lim="400000"/>
          </a:ln>
        </p:spPr>
      </p:pic>
      <p:sp>
        <p:nvSpPr>
          <p:cNvPr id="172" name="Circle"/>
          <p:cNvSpPr/>
          <p:nvPr/>
        </p:nvSpPr>
        <p:spPr>
          <a:xfrm>
            <a:off x="15821113" y="2043719"/>
            <a:ext cx="2470928" cy="2470928"/>
          </a:xfrm>
          <a:prstGeom prst="ellipse">
            <a:avLst/>
          </a:prstGeom>
          <a:solidFill>
            <a:srgbClr val="B4A4E2"/>
          </a:solidFill>
          <a:ln w="12700">
            <a:miter lim="400000"/>
          </a:ln>
          <a:effectLst>
            <a:outerShdw blurRad="165100" dist="172209" dir="5400000" rotWithShape="0">
              <a:srgbClr val="000000">
                <a:alpha val="17155"/>
              </a:srgbClr>
            </a:outerShdw>
          </a:effectLst>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173" name="3.png" descr="3.png"/>
          <p:cNvPicPr>
            <a:picLocks noChangeAspect="1"/>
          </p:cNvPicPr>
          <p:nvPr/>
        </p:nvPicPr>
        <p:blipFill>
          <a:blip r:embed="rId6"/>
          <a:stretch>
            <a:fillRect/>
          </a:stretch>
        </p:blipFill>
        <p:spPr>
          <a:xfrm>
            <a:off x="16126655" y="2409242"/>
            <a:ext cx="1885245" cy="1758809"/>
          </a:xfrm>
          <a:prstGeom prst="rect">
            <a:avLst/>
          </a:prstGeom>
          <a:ln w="12700">
            <a:miter lim="400000"/>
          </a:ln>
        </p:spPr>
      </p:pic>
      <p:pic>
        <p:nvPicPr>
          <p:cNvPr id="174" name="Image" descr="Image"/>
          <p:cNvPicPr>
            <a:picLocks noChangeAspect="1"/>
          </p:cNvPicPr>
          <p:nvPr/>
        </p:nvPicPr>
        <p:blipFill>
          <a:blip r:embed="rId7"/>
          <a:stretch>
            <a:fillRect/>
          </a:stretch>
        </p:blipFill>
        <p:spPr>
          <a:xfrm>
            <a:off x="343101" y="338959"/>
            <a:ext cx="1786825" cy="505236"/>
          </a:xfrm>
          <a:prstGeom prst="rect">
            <a:avLst/>
          </a:prstGeom>
          <a:ln w="12700">
            <a:miter lim="400000"/>
          </a:ln>
        </p:spPr>
      </p:pic>
      <p:sp>
        <p:nvSpPr>
          <p:cNvPr id="175"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Circle"/>
          <p:cNvSpPr/>
          <p:nvPr/>
        </p:nvSpPr>
        <p:spPr>
          <a:xfrm>
            <a:off x="21101209" y="1148643"/>
            <a:ext cx="6565583" cy="6565583"/>
          </a:xfrm>
          <a:prstGeom prst="ellipse">
            <a:avLst/>
          </a:prstGeom>
          <a:solidFill>
            <a:srgbClr val="F6E1CB"/>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147" name="Circle"/>
          <p:cNvSpPr/>
          <p:nvPr/>
        </p:nvSpPr>
        <p:spPr>
          <a:xfrm>
            <a:off x="-5097132" y="1148643"/>
            <a:ext cx="19166824" cy="19166823"/>
          </a:xfrm>
          <a:prstGeom prst="ellipse">
            <a:avLst/>
          </a:prstGeom>
          <a:solidFill>
            <a:srgbClr val="B4A4E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148" name="Mitmekülgne ja tasakaalustatud toit…"/>
          <p:cNvSpPr txBox="1"/>
          <p:nvPr/>
        </p:nvSpPr>
        <p:spPr>
          <a:xfrm>
            <a:off x="11887200" y="5431549"/>
            <a:ext cx="11486130" cy="4565352"/>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marL="586152" indent="-586152" algn="l">
              <a:lnSpc>
                <a:spcPct val="100000"/>
              </a:lnSpc>
              <a:spcBef>
                <a:spcPts val="2000"/>
              </a:spcBef>
              <a:buSzPct val="75000"/>
              <a:buChar char="•"/>
              <a:defRPr sz="4800" b="1">
                <a:latin typeface="Arial"/>
                <a:ea typeface="Arial"/>
                <a:cs typeface="Arial"/>
                <a:sym typeface="Arial"/>
              </a:defRPr>
            </a:pPr>
            <a:r>
              <a:rPr lang="ru-RU" dirty="0"/>
              <a:t>Молоко, сок, кефир - это еда</a:t>
            </a:r>
          </a:p>
          <a:p>
            <a:pPr marL="586152" indent="-586152" algn="l">
              <a:lnSpc>
                <a:spcPct val="100000"/>
              </a:lnSpc>
              <a:spcBef>
                <a:spcPts val="2000"/>
              </a:spcBef>
              <a:buSzPct val="75000"/>
              <a:buChar char="•"/>
              <a:defRPr sz="4800" b="1">
                <a:latin typeface="Arial"/>
                <a:ea typeface="Arial"/>
                <a:cs typeface="Arial"/>
                <a:sym typeface="Arial"/>
              </a:defRPr>
            </a:pPr>
            <a:r>
              <a:rPr lang="ru-RU" dirty="0"/>
              <a:t>Вода с добавками не подходит для постоянного утоления жажды</a:t>
            </a:r>
            <a:endParaRPr dirty="0"/>
          </a:p>
          <a:p>
            <a:pPr marL="586152" indent="-586152" algn="l">
              <a:lnSpc>
                <a:spcPct val="100000"/>
              </a:lnSpc>
              <a:spcBef>
                <a:spcPts val="2000"/>
              </a:spcBef>
              <a:buSzPct val="75000"/>
              <a:buChar char="•"/>
              <a:defRPr sz="4800" b="1">
                <a:latin typeface="Arial"/>
                <a:ea typeface="Arial"/>
                <a:cs typeface="Arial"/>
                <a:sym typeface="Arial"/>
              </a:defRPr>
            </a:pPr>
            <a:r>
              <a:rPr lang="ru-RU" dirty="0"/>
              <a:t>Выбирай негазированную воду </a:t>
            </a:r>
          </a:p>
          <a:p>
            <a:pPr marL="586152" indent="-586152" algn="l">
              <a:lnSpc>
                <a:spcPct val="100000"/>
              </a:lnSpc>
              <a:spcBef>
                <a:spcPts val="2000"/>
              </a:spcBef>
              <a:buSzPct val="75000"/>
              <a:buChar char="•"/>
              <a:defRPr sz="4800" b="1">
                <a:latin typeface="Arial"/>
                <a:ea typeface="Arial"/>
                <a:cs typeface="Arial"/>
                <a:sym typeface="Arial"/>
              </a:defRPr>
            </a:pPr>
            <a:r>
              <a:rPr lang="ru-RU" dirty="0"/>
              <a:t>После еды полощи рот водой</a:t>
            </a:r>
            <a:endParaRPr dirty="0"/>
          </a:p>
        </p:txBody>
      </p:sp>
      <p:pic>
        <p:nvPicPr>
          <p:cNvPr id="149" name="Image" descr="Image"/>
          <p:cNvPicPr>
            <a:picLocks noChangeAspect="1"/>
          </p:cNvPicPr>
          <p:nvPr/>
        </p:nvPicPr>
        <p:blipFill>
          <a:blip r:embed="rId3"/>
          <a:stretch>
            <a:fillRect/>
          </a:stretch>
        </p:blipFill>
        <p:spPr>
          <a:xfrm>
            <a:off x="1593404" y="3272829"/>
            <a:ext cx="8858561" cy="9507142"/>
          </a:xfrm>
          <a:prstGeom prst="rect">
            <a:avLst/>
          </a:prstGeom>
          <a:ln w="12700">
            <a:miter lim="400000"/>
          </a:ln>
        </p:spPr>
      </p:pic>
      <p:sp>
        <p:nvSpPr>
          <p:cNvPr id="150" name="Circle"/>
          <p:cNvSpPr/>
          <p:nvPr/>
        </p:nvSpPr>
        <p:spPr>
          <a:xfrm>
            <a:off x="7337713" y="1148643"/>
            <a:ext cx="2470928" cy="2470928"/>
          </a:xfrm>
          <a:prstGeom prst="ellipse">
            <a:avLst/>
          </a:prstGeom>
          <a:solidFill>
            <a:srgbClr val="B9CAF1"/>
          </a:solidFill>
          <a:ln w="12700">
            <a:miter lim="400000"/>
          </a:ln>
          <a:effectLst>
            <a:outerShdw blurRad="165100" dist="172209" dir="5400000" rotWithShape="0">
              <a:srgbClr val="000000">
                <a:alpha val="17155"/>
              </a:srgbClr>
            </a:outerShdw>
          </a:effectLst>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151" name="Image" descr="Image"/>
          <p:cNvPicPr>
            <a:picLocks noChangeAspect="1"/>
          </p:cNvPicPr>
          <p:nvPr/>
        </p:nvPicPr>
        <p:blipFill>
          <a:blip r:embed="rId4"/>
          <a:stretch>
            <a:fillRect/>
          </a:stretch>
        </p:blipFill>
        <p:spPr>
          <a:xfrm>
            <a:off x="7996873" y="1675138"/>
            <a:ext cx="1178009" cy="1549402"/>
          </a:xfrm>
          <a:prstGeom prst="rect">
            <a:avLst/>
          </a:prstGeom>
          <a:ln w="12700">
            <a:miter lim="400000"/>
          </a:ln>
        </p:spPr>
      </p:pic>
      <p:sp>
        <p:nvSpPr>
          <p:cNvPr id="152" name="Joo vett"/>
          <p:cNvSpPr txBox="1"/>
          <p:nvPr/>
        </p:nvSpPr>
        <p:spPr>
          <a:xfrm>
            <a:off x="11887200" y="2663201"/>
            <a:ext cx="10606881" cy="1124154"/>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gn="l">
              <a:defRPr sz="8100"/>
            </a:lvl1pPr>
          </a:lstStyle>
          <a:p>
            <a:r>
              <a:rPr lang="ru-RU" dirty="0"/>
              <a:t>Пей воду</a:t>
            </a:r>
            <a:endParaRPr dirty="0"/>
          </a:p>
        </p:txBody>
      </p:sp>
      <p:pic>
        <p:nvPicPr>
          <p:cNvPr id="153" name="Image" descr="Image"/>
          <p:cNvPicPr>
            <a:picLocks noChangeAspect="1"/>
          </p:cNvPicPr>
          <p:nvPr/>
        </p:nvPicPr>
        <p:blipFill>
          <a:blip r:embed="rId5"/>
          <a:stretch>
            <a:fillRect/>
          </a:stretch>
        </p:blipFill>
        <p:spPr>
          <a:xfrm>
            <a:off x="343101" y="338959"/>
            <a:ext cx="1786825" cy="505236"/>
          </a:xfrm>
          <a:prstGeom prst="rect">
            <a:avLst/>
          </a:prstGeom>
          <a:ln w="12700">
            <a:miter lim="400000"/>
          </a:ln>
        </p:spPr>
      </p:pic>
      <p:sp>
        <p:nvSpPr>
          <p:cNvPr id="154"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Circle"/>
          <p:cNvSpPr/>
          <p:nvPr/>
        </p:nvSpPr>
        <p:spPr>
          <a:xfrm>
            <a:off x="11802743" y="-1266380"/>
            <a:ext cx="17253352" cy="17253352"/>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157" name="Image" descr="Image"/>
          <p:cNvPicPr>
            <a:picLocks noChangeAspect="1"/>
          </p:cNvPicPr>
          <p:nvPr/>
        </p:nvPicPr>
        <p:blipFill>
          <a:blip r:embed="rId3"/>
          <a:stretch>
            <a:fillRect/>
          </a:stretch>
        </p:blipFill>
        <p:spPr>
          <a:xfrm>
            <a:off x="12286439" y="500556"/>
            <a:ext cx="11992361" cy="13215444"/>
          </a:xfrm>
          <a:prstGeom prst="rect">
            <a:avLst/>
          </a:prstGeom>
          <a:ln w="12700">
            <a:miter lim="400000"/>
          </a:ln>
        </p:spPr>
      </p:pic>
      <p:sp>
        <p:nvSpPr>
          <p:cNvPr id="158" name="Circle"/>
          <p:cNvSpPr/>
          <p:nvPr/>
        </p:nvSpPr>
        <p:spPr>
          <a:xfrm>
            <a:off x="11050975" y="8282333"/>
            <a:ext cx="2470929" cy="2470929"/>
          </a:xfrm>
          <a:prstGeom prst="ellipse">
            <a:avLst/>
          </a:prstGeom>
          <a:solidFill>
            <a:srgbClr val="F4BBEC"/>
          </a:solidFill>
          <a:ln w="12700">
            <a:miter lim="400000"/>
          </a:ln>
          <a:effectLst>
            <a:outerShdw blurRad="165100" dist="172209" dir="5400000" rotWithShape="0">
              <a:srgbClr val="000000">
                <a:alpha val="17155"/>
              </a:srgbClr>
            </a:outerShdw>
          </a:effectLst>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159" name="Image" descr="Image"/>
          <p:cNvPicPr>
            <a:picLocks noChangeAspect="1"/>
          </p:cNvPicPr>
          <p:nvPr/>
        </p:nvPicPr>
        <p:blipFill>
          <a:blip r:embed="rId4"/>
          <a:stretch>
            <a:fillRect/>
          </a:stretch>
        </p:blipFill>
        <p:spPr>
          <a:xfrm>
            <a:off x="11580304" y="8850997"/>
            <a:ext cx="1412270" cy="1469115"/>
          </a:xfrm>
          <a:prstGeom prst="rect">
            <a:avLst/>
          </a:prstGeom>
          <a:ln w="12700">
            <a:miter lim="400000"/>
          </a:ln>
        </p:spPr>
      </p:pic>
      <p:sp>
        <p:nvSpPr>
          <p:cNvPr id="160" name="Toitu tervislikult"/>
          <p:cNvSpPr txBox="1"/>
          <p:nvPr/>
        </p:nvSpPr>
        <p:spPr>
          <a:xfrm>
            <a:off x="2245392" y="2399778"/>
            <a:ext cx="14125662" cy="1161985"/>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spAutoFit/>
          </a:bodyPr>
          <a:lstStyle/>
          <a:p>
            <a:pPr algn="l">
              <a:defRPr sz="8400"/>
            </a:pPr>
            <a:r>
              <a:rPr lang="ru-RU" dirty="0"/>
              <a:t>Тщательно чисти зубы</a:t>
            </a:r>
            <a:endParaRPr dirty="0"/>
          </a:p>
        </p:txBody>
      </p:sp>
      <p:sp>
        <p:nvSpPr>
          <p:cNvPr id="161" name="Mitmekülgne ja tasakaalustatud toit…"/>
          <p:cNvSpPr txBox="1"/>
          <p:nvPr/>
        </p:nvSpPr>
        <p:spPr>
          <a:xfrm>
            <a:off x="2245392" y="6250342"/>
            <a:ext cx="9483304" cy="332469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marL="586152" indent="-586152" algn="l">
              <a:lnSpc>
                <a:spcPct val="120000"/>
              </a:lnSpc>
              <a:buSzPct val="75000"/>
              <a:buChar char="•"/>
              <a:defRPr sz="6000" b="1">
                <a:latin typeface="Arial"/>
                <a:ea typeface="Arial"/>
                <a:cs typeface="Arial"/>
                <a:sym typeface="Arial"/>
              </a:defRPr>
            </a:pPr>
            <a:r>
              <a:rPr lang="ru-RU" dirty="0"/>
              <a:t>У зуба 5 поверхностей и все они должны быть чистыми</a:t>
            </a:r>
            <a:endParaRPr lang="et-EE" dirty="0"/>
          </a:p>
        </p:txBody>
      </p:sp>
      <p:sp>
        <p:nvSpPr>
          <p:cNvPr id="162" name="Circle"/>
          <p:cNvSpPr/>
          <p:nvPr/>
        </p:nvSpPr>
        <p:spPr>
          <a:xfrm>
            <a:off x="-2046279" y="10092597"/>
            <a:ext cx="6565584" cy="6565584"/>
          </a:xfrm>
          <a:prstGeom prst="ellipse">
            <a:avLst/>
          </a:prstGeom>
          <a:solidFill>
            <a:srgbClr val="F2E96B"/>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163" name="Image" descr="Image"/>
          <p:cNvPicPr>
            <a:picLocks noChangeAspect="1"/>
          </p:cNvPicPr>
          <p:nvPr/>
        </p:nvPicPr>
        <p:blipFill>
          <a:blip r:embed="rId5"/>
          <a:stretch>
            <a:fillRect/>
          </a:stretch>
        </p:blipFill>
        <p:spPr>
          <a:xfrm>
            <a:off x="343101" y="338959"/>
            <a:ext cx="1786825" cy="505236"/>
          </a:xfrm>
          <a:prstGeom prst="rect">
            <a:avLst/>
          </a:prstGeom>
          <a:ln w="12700">
            <a:miter lim="400000"/>
          </a:ln>
        </p:spPr>
      </p:pic>
      <p:sp>
        <p:nvSpPr>
          <p:cNvPr id="164"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Circle"/>
          <p:cNvSpPr/>
          <p:nvPr/>
        </p:nvSpPr>
        <p:spPr>
          <a:xfrm>
            <a:off x="-1623202" y="-12087142"/>
            <a:ext cx="17253352" cy="17253353"/>
          </a:xfrm>
          <a:prstGeom prst="ellipse">
            <a:avLst/>
          </a:prstGeom>
          <a:solidFill>
            <a:srgbClr val="B9CAF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244" name="Circle"/>
          <p:cNvSpPr/>
          <p:nvPr/>
        </p:nvSpPr>
        <p:spPr>
          <a:xfrm>
            <a:off x="13622585" y="9600427"/>
            <a:ext cx="17253353"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245" name="Image" descr="Image"/>
          <p:cNvPicPr>
            <a:picLocks noChangeAspect="1"/>
          </p:cNvPicPr>
          <p:nvPr/>
        </p:nvPicPr>
        <p:blipFill>
          <a:blip r:embed="rId3"/>
          <a:stretch>
            <a:fillRect/>
          </a:stretch>
        </p:blipFill>
        <p:spPr>
          <a:xfrm>
            <a:off x="343101" y="338959"/>
            <a:ext cx="1786825" cy="505236"/>
          </a:xfrm>
          <a:prstGeom prst="rect">
            <a:avLst/>
          </a:prstGeom>
          <a:ln w="12700">
            <a:miter lim="400000"/>
          </a:ln>
        </p:spPr>
      </p:pic>
      <p:sp>
        <p:nvSpPr>
          <p:cNvPr id="246"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sp>
        <p:nvSpPr>
          <p:cNvPr id="247" name="Kuidas hoida hambad tervena?"/>
          <p:cNvSpPr txBox="1"/>
          <p:nvPr/>
        </p:nvSpPr>
        <p:spPr>
          <a:xfrm>
            <a:off x="3671252" y="2263820"/>
            <a:ext cx="17041525" cy="1872116"/>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sz="7100"/>
            </a:pPr>
            <a:r>
              <a:rPr lang="ru-RU" dirty="0"/>
              <a:t>Щ</a:t>
            </a:r>
            <a:r>
              <a:rPr lang="et-EE" sz="7200" dirty="0" err="1">
                <a:sym typeface="Arial"/>
              </a:rPr>
              <a:t>ё</a:t>
            </a:r>
            <a:r>
              <a:rPr lang="ru-RU" dirty="0" err="1"/>
              <a:t>ткой</a:t>
            </a:r>
            <a:r>
              <a:rPr lang="ru-RU" dirty="0"/>
              <a:t> можно почистить </a:t>
            </a:r>
          </a:p>
          <a:p>
            <a:pPr>
              <a:defRPr sz="7100"/>
            </a:pPr>
            <a:r>
              <a:rPr lang="ru-RU" dirty="0"/>
              <a:t>только 60% поверхностей зубов!</a:t>
            </a:r>
            <a:endParaRPr dirty="0"/>
          </a:p>
        </p:txBody>
      </p:sp>
      <p:pic>
        <p:nvPicPr>
          <p:cNvPr id="248" name="Image" descr="Image"/>
          <p:cNvPicPr>
            <a:picLocks noChangeAspect="1"/>
          </p:cNvPicPr>
          <p:nvPr/>
        </p:nvPicPr>
        <p:blipFill>
          <a:blip r:embed="rId4"/>
          <a:stretch>
            <a:fillRect/>
          </a:stretch>
        </p:blipFill>
        <p:spPr>
          <a:xfrm>
            <a:off x="8493396" y="4804522"/>
            <a:ext cx="12282279" cy="8053433"/>
          </a:xfrm>
          <a:prstGeom prst="rect">
            <a:avLst/>
          </a:prstGeom>
          <a:ln w="12700">
            <a:miter lim="400000"/>
          </a:ln>
        </p:spPr>
      </p:pic>
      <p:pic>
        <p:nvPicPr>
          <p:cNvPr id="249" name="Image" descr="Image"/>
          <p:cNvPicPr>
            <a:picLocks noChangeAspect="1"/>
          </p:cNvPicPr>
          <p:nvPr/>
        </p:nvPicPr>
        <p:blipFill>
          <a:blip r:embed="rId5"/>
          <a:stretch>
            <a:fillRect/>
          </a:stretch>
        </p:blipFill>
        <p:spPr>
          <a:xfrm>
            <a:off x="1888831" y="4393678"/>
            <a:ext cx="6604566" cy="8115760"/>
          </a:xfrm>
          <a:prstGeom prst="rect">
            <a:avLst/>
          </a:prstGeom>
          <a:ln w="12700">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Circle"/>
          <p:cNvSpPr/>
          <p:nvPr/>
        </p:nvSpPr>
        <p:spPr>
          <a:xfrm>
            <a:off x="-5631936" y="-8165600"/>
            <a:ext cx="17253352" cy="17253353"/>
          </a:xfrm>
          <a:prstGeom prst="ellipse">
            <a:avLst/>
          </a:prstGeom>
          <a:solidFill>
            <a:srgbClr val="B9CAF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44" name="Mouth-Decay2.jpg" descr="Mouth-Decay2.jpg"/>
          <p:cNvPicPr>
            <a:picLocks noChangeAspect="1"/>
          </p:cNvPicPr>
          <p:nvPr/>
        </p:nvPicPr>
        <p:blipFill>
          <a:blip r:embed="rId3"/>
          <a:stretch>
            <a:fillRect/>
          </a:stretch>
        </p:blipFill>
        <p:spPr>
          <a:xfrm>
            <a:off x="4626316" y="2440892"/>
            <a:ext cx="14906777" cy="8834216"/>
          </a:xfrm>
          <a:prstGeom prst="rect">
            <a:avLst/>
          </a:prstGeom>
          <a:ln w="12700">
            <a:miter lim="400000"/>
          </a:ln>
        </p:spPr>
      </p:pic>
      <p:sp>
        <p:nvSpPr>
          <p:cNvPr id="45" name="Circle"/>
          <p:cNvSpPr/>
          <p:nvPr/>
        </p:nvSpPr>
        <p:spPr>
          <a:xfrm>
            <a:off x="11979074" y="9535396"/>
            <a:ext cx="19166823" cy="19166823"/>
          </a:xfrm>
          <a:prstGeom prst="ellipse">
            <a:avLst/>
          </a:prstGeom>
          <a:solidFill>
            <a:srgbClr val="F4BBEC"/>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46" name="Image" descr="Image"/>
          <p:cNvPicPr>
            <a:picLocks noChangeAspect="1"/>
          </p:cNvPicPr>
          <p:nvPr/>
        </p:nvPicPr>
        <p:blipFill>
          <a:blip r:embed="rId4"/>
          <a:stretch>
            <a:fillRect/>
          </a:stretch>
        </p:blipFill>
        <p:spPr>
          <a:xfrm>
            <a:off x="343101" y="338959"/>
            <a:ext cx="1786825" cy="505236"/>
          </a:xfrm>
          <a:prstGeom prst="rect">
            <a:avLst/>
          </a:prstGeom>
          <a:ln w="12700">
            <a:miter lim="400000"/>
          </a:ln>
        </p:spPr>
      </p:pic>
      <p:sp>
        <p:nvSpPr>
          <p:cNvPr id="47"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Circle"/>
          <p:cNvSpPr/>
          <p:nvPr/>
        </p:nvSpPr>
        <p:spPr>
          <a:xfrm>
            <a:off x="-2826124" y="-11933479"/>
            <a:ext cx="17253352" cy="17253352"/>
          </a:xfrm>
          <a:prstGeom prst="ellipse">
            <a:avLst/>
          </a:prstGeom>
          <a:solidFill>
            <a:srgbClr val="E6B0DE"/>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209" name="Circle"/>
          <p:cNvSpPr/>
          <p:nvPr/>
        </p:nvSpPr>
        <p:spPr>
          <a:xfrm>
            <a:off x="12136761" y="9524037"/>
            <a:ext cx="17253353" cy="17253352"/>
          </a:xfrm>
          <a:prstGeom prst="ellipse">
            <a:avLst/>
          </a:prstGeom>
          <a:solidFill>
            <a:srgbClr val="B4A4E2"/>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210" name="Image" descr="Image"/>
          <p:cNvPicPr>
            <a:picLocks noChangeAspect="1"/>
          </p:cNvPicPr>
          <p:nvPr/>
        </p:nvPicPr>
        <p:blipFill>
          <a:blip r:embed="rId3"/>
          <a:stretch>
            <a:fillRect/>
          </a:stretch>
        </p:blipFill>
        <p:spPr>
          <a:xfrm>
            <a:off x="343101" y="338959"/>
            <a:ext cx="1786825" cy="505236"/>
          </a:xfrm>
          <a:prstGeom prst="rect">
            <a:avLst/>
          </a:prstGeom>
          <a:ln w="12700">
            <a:miter lim="400000"/>
          </a:ln>
        </p:spPr>
      </p:pic>
      <p:sp>
        <p:nvSpPr>
          <p:cNvPr id="211"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212" name="Image" descr="Image"/>
          <p:cNvPicPr>
            <a:picLocks noChangeAspect="1"/>
          </p:cNvPicPr>
          <p:nvPr/>
        </p:nvPicPr>
        <p:blipFill>
          <a:blip r:embed="rId4"/>
          <a:stretch>
            <a:fillRect/>
          </a:stretch>
        </p:blipFill>
        <p:spPr>
          <a:xfrm>
            <a:off x="1789821" y="1449380"/>
            <a:ext cx="15752867" cy="10422592"/>
          </a:xfrm>
          <a:prstGeom prst="rect">
            <a:avLst/>
          </a:prstGeom>
          <a:ln w="12700">
            <a:miter lim="400000"/>
          </a:ln>
        </p:spPr>
      </p:pic>
      <p:pic>
        <p:nvPicPr>
          <p:cNvPr id="213" name="Image" descr="Image"/>
          <p:cNvPicPr>
            <a:picLocks noChangeAspect="1"/>
          </p:cNvPicPr>
          <p:nvPr/>
        </p:nvPicPr>
        <p:blipFill>
          <a:blip r:embed="rId5"/>
          <a:stretch>
            <a:fillRect/>
          </a:stretch>
        </p:blipFill>
        <p:spPr>
          <a:xfrm>
            <a:off x="15402622" y="2267035"/>
            <a:ext cx="6619343" cy="3863652"/>
          </a:xfrm>
          <a:prstGeom prst="rect">
            <a:avLst/>
          </a:prstGeom>
          <a:ln w="12700">
            <a:miter lim="400000"/>
          </a:ln>
        </p:spPr>
      </p:pic>
      <p:pic>
        <p:nvPicPr>
          <p:cNvPr id="214" name="Image" descr="Image"/>
          <p:cNvPicPr>
            <a:picLocks noChangeAspect="1"/>
          </p:cNvPicPr>
          <p:nvPr/>
        </p:nvPicPr>
        <p:blipFill>
          <a:blip r:embed="rId6"/>
          <a:stretch>
            <a:fillRect/>
          </a:stretch>
        </p:blipFill>
        <p:spPr>
          <a:xfrm>
            <a:off x="15402622" y="6408568"/>
            <a:ext cx="6619343" cy="4122188"/>
          </a:xfrm>
          <a:prstGeom prst="rect">
            <a:avLst/>
          </a:prstGeom>
          <a:ln w="12700">
            <a:miter lim="400000"/>
          </a:ln>
        </p:spPr>
      </p:pic>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Circle"/>
          <p:cNvSpPr/>
          <p:nvPr/>
        </p:nvSpPr>
        <p:spPr>
          <a:xfrm>
            <a:off x="15757323" y="-9793559"/>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219" name="Picture 2" descr="Picture 2"/>
          <p:cNvPicPr>
            <a:picLocks noChangeAspect="1"/>
          </p:cNvPicPr>
          <p:nvPr/>
        </p:nvPicPr>
        <p:blipFill>
          <a:blip r:embed="rId3"/>
          <a:srcRect l="2634" t="4738" r="2634" b="4738"/>
          <a:stretch>
            <a:fillRect/>
          </a:stretch>
        </p:blipFill>
        <p:spPr>
          <a:xfrm>
            <a:off x="4651435" y="1979004"/>
            <a:ext cx="14856519" cy="8702763"/>
          </a:xfrm>
          <a:prstGeom prst="rect">
            <a:avLst/>
          </a:prstGeom>
          <a:ln w="12700">
            <a:miter lim="400000"/>
          </a:ln>
        </p:spPr>
      </p:pic>
      <p:sp>
        <p:nvSpPr>
          <p:cNvPr id="220" name="Circle"/>
          <p:cNvSpPr/>
          <p:nvPr/>
        </p:nvSpPr>
        <p:spPr>
          <a:xfrm>
            <a:off x="-7514611" y="6858000"/>
            <a:ext cx="17253352" cy="17253352"/>
          </a:xfrm>
          <a:prstGeom prst="ellipse">
            <a:avLst/>
          </a:prstGeom>
          <a:solidFill>
            <a:srgbClr val="B9CAF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221" name="bakterid"/>
          <p:cNvSpPr txBox="1"/>
          <p:nvPr/>
        </p:nvSpPr>
        <p:spPr>
          <a:xfrm>
            <a:off x="-685800" y="11300489"/>
            <a:ext cx="25331057" cy="1791831"/>
          </a:xfrm>
          <a:prstGeom prst="rect">
            <a:avLst/>
          </a:prstGeom>
          <a:ln w="12700">
            <a:miter lim="400000"/>
          </a:ln>
          <a:extLst>
            <a:ext uri="{C572A759-6A51-4108-AA02-DFA0A04FC94B}">
              <ma14:wrappingTextBoxFlag xmlns="" xmlns:ma14="http://schemas.microsoft.com/office/mac/drawingml/2011/main" val="1"/>
            </a:ext>
          </a:extLst>
        </p:spPr>
        <p:txBody>
          <a:bodyPr wrap="square" lIns="64291" tIns="64291" rIns="64291" bIns="64291">
            <a:spAutoFit/>
          </a:bodyPr>
          <a:lstStyle/>
          <a:p>
            <a:pPr>
              <a:lnSpc>
                <a:spcPct val="100000"/>
              </a:lnSpc>
              <a:defRPr sz="6000" b="1">
                <a:latin typeface="Arial"/>
                <a:ea typeface="Arial"/>
                <a:cs typeface="Arial"/>
                <a:sym typeface="Arial"/>
              </a:defRPr>
            </a:pPr>
            <a:r>
              <a:rPr lang="ru-RU" sz="5400" dirty="0">
                <a:sym typeface="Arial"/>
              </a:rPr>
              <a:t>Плохая гигиена приводит к очень печальным последствиям</a:t>
            </a:r>
            <a:r>
              <a:rPr lang="en-US" sz="5400" dirty="0">
                <a:sym typeface="Arial"/>
              </a:rPr>
              <a:t>!</a:t>
            </a:r>
            <a:endParaRPr lang="et-EE" sz="5400" dirty="0"/>
          </a:p>
          <a:p>
            <a:pPr>
              <a:lnSpc>
                <a:spcPct val="100000"/>
              </a:lnSpc>
              <a:defRPr sz="6000" b="1">
                <a:latin typeface="Arial"/>
                <a:ea typeface="Arial"/>
                <a:cs typeface="Arial"/>
                <a:sym typeface="Arial"/>
              </a:defRPr>
            </a:pPr>
            <a:r>
              <a:rPr lang="et-EE" sz="5400" dirty="0"/>
              <a:t> </a:t>
            </a:r>
            <a:endParaRPr sz="5400" dirty="0"/>
          </a:p>
        </p:txBody>
      </p:sp>
      <p:pic>
        <p:nvPicPr>
          <p:cNvPr id="222" name="Image" descr="Image"/>
          <p:cNvPicPr>
            <a:picLocks noChangeAspect="1"/>
          </p:cNvPicPr>
          <p:nvPr/>
        </p:nvPicPr>
        <p:blipFill>
          <a:blip r:embed="rId4"/>
          <a:stretch>
            <a:fillRect/>
          </a:stretch>
        </p:blipFill>
        <p:spPr>
          <a:xfrm>
            <a:off x="343101" y="338959"/>
            <a:ext cx="1786825" cy="505236"/>
          </a:xfrm>
          <a:prstGeom prst="rect">
            <a:avLst/>
          </a:prstGeom>
          <a:ln w="12700">
            <a:miter lim="400000"/>
          </a:ln>
        </p:spPr>
      </p:pic>
      <p:sp>
        <p:nvSpPr>
          <p:cNvPr id="223"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Circle"/>
          <p:cNvSpPr/>
          <p:nvPr/>
        </p:nvSpPr>
        <p:spPr>
          <a:xfrm>
            <a:off x="11766540" y="2812504"/>
            <a:ext cx="17253353" cy="17253353"/>
          </a:xfrm>
          <a:prstGeom prst="ellipse">
            <a:avLst/>
          </a:prstGeom>
          <a:solidFill>
            <a:srgbClr val="B9CAF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dirty="0"/>
          </a:p>
        </p:txBody>
      </p:sp>
      <p:sp>
        <p:nvSpPr>
          <p:cNvPr id="227" name="Circle"/>
          <p:cNvSpPr/>
          <p:nvPr/>
        </p:nvSpPr>
        <p:spPr>
          <a:xfrm>
            <a:off x="2979965" y="-4955075"/>
            <a:ext cx="10404735" cy="10404736"/>
          </a:xfrm>
          <a:prstGeom prst="ellipse">
            <a:avLst/>
          </a:prstGeom>
          <a:solidFill>
            <a:srgbClr val="E6B0DE"/>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228" name="Image" descr="Image"/>
          <p:cNvPicPr>
            <a:picLocks noChangeAspect="1"/>
          </p:cNvPicPr>
          <p:nvPr/>
        </p:nvPicPr>
        <p:blipFill>
          <a:blip r:embed="rId3"/>
          <a:stretch>
            <a:fillRect/>
          </a:stretch>
        </p:blipFill>
        <p:spPr>
          <a:xfrm>
            <a:off x="343101" y="338959"/>
            <a:ext cx="1786825" cy="505236"/>
          </a:xfrm>
          <a:prstGeom prst="rect">
            <a:avLst/>
          </a:prstGeom>
          <a:ln w="12700">
            <a:miter lim="400000"/>
          </a:ln>
        </p:spPr>
      </p:pic>
      <p:sp>
        <p:nvSpPr>
          <p:cNvPr id="226" name="Kasuta…"/>
          <p:cNvSpPr txBox="1"/>
          <p:nvPr/>
        </p:nvSpPr>
        <p:spPr>
          <a:xfrm>
            <a:off x="12507311" y="6858000"/>
            <a:ext cx="12192000" cy="2196114"/>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a:defRPr sz="8400"/>
            </a:pPr>
            <a:r>
              <a:rPr lang="ru-RU" dirty="0"/>
              <a:t>Дозируй зубную пасту правильно</a:t>
            </a:r>
            <a:r>
              <a:rPr dirty="0"/>
              <a:t>!</a:t>
            </a:r>
          </a:p>
        </p:txBody>
      </p:sp>
      <p:sp>
        <p:nvSpPr>
          <p:cNvPr id="229"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230" name="Image" descr="Image"/>
          <p:cNvPicPr>
            <a:picLocks noChangeAspect="1"/>
          </p:cNvPicPr>
          <p:nvPr/>
        </p:nvPicPr>
        <p:blipFill>
          <a:blip r:embed="rId4"/>
          <a:stretch>
            <a:fillRect/>
          </a:stretch>
        </p:blipFill>
        <p:spPr>
          <a:xfrm>
            <a:off x="-407414" y="2501755"/>
            <a:ext cx="14983266" cy="15722890"/>
          </a:xfrm>
          <a:prstGeom prst="rect">
            <a:avLst/>
          </a:prstGeom>
          <a:ln w="12700">
            <a:miter lim="400000"/>
          </a:ln>
        </p:spPr>
      </p:pic>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2" name="image50.jpeg" descr="image50.jpeg"/>
          <p:cNvPicPr>
            <a:picLocks noChangeAspect="1"/>
          </p:cNvPicPr>
          <p:nvPr/>
        </p:nvPicPr>
        <p:blipFill>
          <a:blip r:embed="rId3"/>
          <a:srcRect l="7542" t="6385" r="73209" b="41215"/>
          <a:stretch>
            <a:fillRect/>
          </a:stretch>
        </p:blipFill>
        <p:spPr>
          <a:xfrm rot="21268447" flipH="1">
            <a:off x="10844131" y="2312056"/>
            <a:ext cx="5638332" cy="10232888"/>
          </a:xfrm>
          <a:prstGeom prst="rect">
            <a:avLst/>
          </a:prstGeom>
          <a:ln w="12700">
            <a:miter lim="400000"/>
          </a:ln>
        </p:spPr>
      </p:pic>
      <p:pic>
        <p:nvPicPr>
          <p:cNvPr id="233" name="image46.png" descr="image46.png"/>
          <p:cNvPicPr>
            <a:picLocks noChangeAspect="1"/>
          </p:cNvPicPr>
          <p:nvPr/>
        </p:nvPicPr>
        <p:blipFill>
          <a:blip r:embed="rId4"/>
          <a:srcRect l="19531" r="21541"/>
          <a:stretch>
            <a:fillRect/>
          </a:stretch>
        </p:blipFill>
        <p:spPr>
          <a:xfrm rot="20788495">
            <a:off x="14956592" y="2065441"/>
            <a:ext cx="8915401" cy="891094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8"/>
                  <a:pt x="0" y="10805"/>
                </a:cubicBezTo>
                <a:cubicBezTo>
                  <a:pt x="0" y="16636"/>
                  <a:pt x="4617" y="21385"/>
                  <a:pt x="10392" y="21600"/>
                </a:cubicBezTo>
                <a:lnTo>
                  <a:pt x="11208" y="21600"/>
                </a:lnTo>
                <a:cubicBezTo>
                  <a:pt x="16983" y="21385"/>
                  <a:pt x="21600" y="16636"/>
                  <a:pt x="21600" y="10805"/>
                </a:cubicBezTo>
                <a:cubicBezTo>
                  <a:pt x="21600" y="4838"/>
                  <a:pt x="16765" y="0"/>
                  <a:pt x="10800" y="0"/>
                </a:cubicBezTo>
                <a:close/>
              </a:path>
            </a:pathLst>
          </a:custGeom>
          <a:ln w="12700">
            <a:miter lim="400000"/>
          </a:ln>
        </p:spPr>
      </p:pic>
      <p:sp>
        <p:nvSpPr>
          <p:cNvPr id="234" name="Line"/>
          <p:cNvSpPr/>
          <p:nvPr/>
        </p:nvSpPr>
        <p:spPr>
          <a:xfrm flipV="1">
            <a:off x="13161601" y="4047630"/>
            <a:ext cx="2574357" cy="3211971"/>
          </a:xfrm>
          <a:prstGeom prst="line">
            <a:avLst/>
          </a:prstGeom>
          <a:ln w="38100">
            <a:solidFill>
              <a:srgbClr val="000000"/>
            </a:solidFill>
          </a:ln>
        </p:spPr>
        <p:txBody>
          <a:bodyPr lIns="45718" tIns="45718" rIns="45718" bIns="45718"/>
          <a:lstStyle/>
          <a:p>
            <a:pPr algn="l">
              <a:lnSpc>
                <a:spcPct val="100000"/>
              </a:lnSpc>
              <a:spcBef>
                <a:spcPts val="3600"/>
              </a:spcBef>
              <a:defRPr sz="7200">
                <a:latin typeface="Helvetica Light"/>
                <a:ea typeface="Helvetica Light"/>
                <a:cs typeface="Helvetica Light"/>
                <a:sym typeface="Helvetica Light"/>
              </a:defRPr>
            </a:pPr>
            <a:endParaRPr/>
          </a:p>
        </p:txBody>
      </p:sp>
      <p:sp>
        <p:nvSpPr>
          <p:cNvPr id="235" name="Circle"/>
          <p:cNvSpPr/>
          <p:nvPr/>
        </p:nvSpPr>
        <p:spPr>
          <a:xfrm rot="20788495">
            <a:off x="13069123" y="7234089"/>
            <a:ext cx="387831" cy="387829"/>
          </a:xfrm>
          <a:prstGeom prst="ellipse">
            <a:avLst/>
          </a:prstGeom>
          <a:ln w="38100">
            <a:solidFill>
              <a:srgbClr val="000000"/>
            </a:solidFill>
          </a:ln>
        </p:spPr>
        <p:txBody>
          <a:bodyPr lIns="50800" tIns="50800" rIns="50800" bIns="50800" anchor="ctr"/>
          <a:lstStyle/>
          <a:p>
            <a:pPr algn="l" defTabSz="1285875">
              <a:lnSpc>
                <a:spcPct val="100000"/>
              </a:lnSpc>
              <a:defRPr sz="1800">
                <a:solidFill>
                  <a:srgbClr val="17505E"/>
                </a:solidFill>
                <a:latin typeface="Calibri"/>
                <a:ea typeface="Calibri"/>
                <a:cs typeface="Calibri"/>
                <a:sym typeface="Calibri"/>
              </a:defRPr>
            </a:pPr>
            <a:endParaRPr/>
          </a:p>
        </p:txBody>
      </p:sp>
      <p:sp>
        <p:nvSpPr>
          <p:cNvPr id="236" name="Line"/>
          <p:cNvSpPr/>
          <p:nvPr/>
        </p:nvSpPr>
        <p:spPr>
          <a:xfrm flipH="1" flipV="1">
            <a:off x="13133406" y="7569027"/>
            <a:ext cx="3859755" cy="2621899"/>
          </a:xfrm>
          <a:prstGeom prst="line">
            <a:avLst/>
          </a:prstGeom>
          <a:ln w="38100">
            <a:solidFill>
              <a:srgbClr val="000000"/>
            </a:solidFill>
          </a:ln>
        </p:spPr>
        <p:txBody>
          <a:bodyPr lIns="45718" tIns="45718" rIns="45718" bIns="45718"/>
          <a:lstStyle/>
          <a:p>
            <a:pPr algn="l">
              <a:lnSpc>
                <a:spcPct val="100000"/>
              </a:lnSpc>
              <a:spcBef>
                <a:spcPts val="3600"/>
              </a:spcBef>
              <a:defRPr sz="7200">
                <a:latin typeface="Helvetica Light"/>
                <a:ea typeface="Helvetica Light"/>
                <a:cs typeface="Helvetica Light"/>
                <a:sym typeface="Helvetica Light"/>
              </a:defRPr>
            </a:pPr>
            <a:endParaRPr/>
          </a:p>
        </p:txBody>
      </p:sp>
      <p:sp>
        <p:nvSpPr>
          <p:cNvPr id="237" name="Circle"/>
          <p:cNvSpPr/>
          <p:nvPr/>
        </p:nvSpPr>
        <p:spPr>
          <a:xfrm>
            <a:off x="-5694331" y="-9557274"/>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238" name="Kasuta…"/>
          <p:cNvSpPr txBox="1"/>
          <p:nvPr/>
        </p:nvSpPr>
        <p:spPr>
          <a:xfrm>
            <a:off x="0" y="5242879"/>
            <a:ext cx="12192001" cy="323024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a:defRPr sz="8400"/>
            </a:pPr>
            <a:r>
              <a:rPr lang="ru-RU" dirty="0"/>
              <a:t>Меняй зубную щётку каждые 3 месяца</a:t>
            </a:r>
            <a:endParaRPr dirty="0"/>
          </a:p>
        </p:txBody>
      </p:sp>
      <p:sp>
        <p:nvSpPr>
          <p:cNvPr id="239" name="Circle"/>
          <p:cNvSpPr/>
          <p:nvPr/>
        </p:nvSpPr>
        <p:spPr>
          <a:xfrm>
            <a:off x="2269206" y="10769865"/>
            <a:ext cx="15131778" cy="15131779"/>
          </a:xfrm>
          <a:prstGeom prst="ellipse">
            <a:avLst/>
          </a:prstGeom>
          <a:solidFill>
            <a:srgbClr val="B4A4E2"/>
          </a:solidFill>
          <a:ln w="12700">
            <a:miter lim="400000"/>
          </a:ln>
        </p:spPr>
        <p:txBody>
          <a:bodyPr lIns="50800" tIns="50800" rIns="50800" bIns="50800" anchor="ctr"/>
          <a:lstStyle/>
          <a:p>
            <a:pPr lvl="2">
              <a:lnSpc>
                <a:spcPct val="100000"/>
              </a:lnSpc>
              <a:defRPr sz="3200">
                <a:solidFill>
                  <a:srgbClr val="FFFFFF"/>
                </a:solidFill>
                <a:latin typeface="Helvetica Light"/>
                <a:ea typeface="Helvetica Light"/>
                <a:cs typeface="Helvetica Light"/>
                <a:sym typeface="Helvetica Light"/>
              </a:defRPr>
            </a:pPr>
            <a:endParaRPr/>
          </a:p>
        </p:txBody>
      </p:sp>
      <p:pic>
        <p:nvPicPr>
          <p:cNvPr id="240" name="Image" descr="Image"/>
          <p:cNvPicPr>
            <a:picLocks noChangeAspect="1"/>
          </p:cNvPicPr>
          <p:nvPr/>
        </p:nvPicPr>
        <p:blipFill>
          <a:blip r:embed="rId5"/>
          <a:stretch>
            <a:fillRect/>
          </a:stretch>
        </p:blipFill>
        <p:spPr>
          <a:xfrm>
            <a:off x="343101" y="338959"/>
            <a:ext cx="1786825" cy="505236"/>
          </a:xfrm>
          <a:prstGeom prst="rect">
            <a:avLst/>
          </a:prstGeom>
          <a:ln w="12700">
            <a:miter lim="400000"/>
          </a:ln>
        </p:spPr>
      </p:pic>
      <p:sp>
        <p:nvSpPr>
          <p:cNvPr id="241"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Circle"/>
          <p:cNvSpPr/>
          <p:nvPr/>
        </p:nvSpPr>
        <p:spPr>
          <a:xfrm>
            <a:off x="-5267619" y="1807918"/>
            <a:ext cx="17253353"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252" name="Circle"/>
          <p:cNvSpPr/>
          <p:nvPr/>
        </p:nvSpPr>
        <p:spPr>
          <a:xfrm>
            <a:off x="15565169" y="1807918"/>
            <a:ext cx="7834515" cy="7834515"/>
          </a:xfrm>
          <a:prstGeom prst="ellipse">
            <a:avLst/>
          </a:prstGeom>
          <a:solidFill>
            <a:srgbClr val="E6B0DE"/>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253" name="Image" descr="Image"/>
          <p:cNvPicPr>
            <a:picLocks noChangeAspect="1"/>
          </p:cNvPicPr>
          <p:nvPr/>
        </p:nvPicPr>
        <p:blipFill>
          <a:blip r:embed="rId3"/>
          <a:stretch>
            <a:fillRect/>
          </a:stretch>
        </p:blipFill>
        <p:spPr>
          <a:xfrm>
            <a:off x="1407493" y="2678911"/>
            <a:ext cx="10048478" cy="9098581"/>
          </a:xfrm>
          <a:prstGeom prst="rect">
            <a:avLst/>
          </a:prstGeom>
          <a:ln w="12700">
            <a:miter lim="400000"/>
          </a:ln>
        </p:spPr>
      </p:pic>
      <p:sp>
        <p:nvSpPr>
          <p:cNvPr id="254" name="Kasuta…"/>
          <p:cNvSpPr txBox="1"/>
          <p:nvPr/>
        </p:nvSpPr>
        <p:spPr>
          <a:xfrm>
            <a:off x="11649250" y="5242878"/>
            <a:ext cx="12192001" cy="323024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a:defRPr sz="8400"/>
            </a:pPr>
            <a:r>
              <a:rPr lang="ru-RU" dirty="0"/>
              <a:t>Раз в год ходи на контроль к зубному врачу</a:t>
            </a:r>
            <a:endParaRPr dirty="0"/>
          </a:p>
        </p:txBody>
      </p:sp>
      <p:pic>
        <p:nvPicPr>
          <p:cNvPr id="255" name="Image" descr="Image"/>
          <p:cNvPicPr>
            <a:picLocks noChangeAspect="1"/>
          </p:cNvPicPr>
          <p:nvPr/>
        </p:nvPicPr>
        <p:blipFill>
          <a:blip r:embed="rId4"/>
          <a:stretch>
            <a:fillRect/>
          </a:stretch>
        </p:blipFill>
        <p:spPr>
          <a:xfrm>
            <a:off x="343101" y="338959"/>
            <a:ext cx="1786825" cy="505236"/>
          </a:xfrm>
          <a:prstGeom prst="rect">
            <a:avLst/>
          </a:prstGeom>
          <a:ln w="12700">
            <a:miter lim="400000"/>
          </a:ln>
        </p:spPr>
      </p:pic>
      <p:sp>
        <p:nvSpPr>
          <p:cNvPr id="256"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Circle"/>
          <p:cNvSpPr/>
          <p:nvPr/>
        </p:nvSpPr>
        <p:spPr>
          <a:xfrm>
            <a:off x="4309133" y="-5829198"/>
            <a:ext cx="17253353" cy="17253352"/>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259" name="Circle"/>
          <p:cNvSpPr/>
          <p:nvPr/>
        </p:nvSpPr>
        <p:spPr>
          <a:xfrm>
            <a:off x="15565169" y="1807918"/>
            <a:ext cx="7834515" cy="7834515"/>
          </a:xfrm>
          <a:prstGeom prst="ellipse">
            <a:avLst/>
          </a:prstGeom>
          <a:solidFill>
            <a:srgbClr val="E6B0DE"/>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261" name="Circle"/>
          <p:cNvSpPr/>
          <p:nvPr/>
        </p:nvSpPr>
        <p:spPr>
          <a:xfrm rot="20762838">
            <a:off x="3689175" y="4747290"/>
            <a:ext cx="7959480" cy="7959480"/>
          </a:xfrm>
          <a:prstGeom prst="ellipse">
            <a:avLst/>
          </a:prstGeom>
          <a:blipFill>
            <a:blip r:embed="rId3"/>
            <a:stretch>
              <a:fillRect/>
            </a:stretch>
          </a:blip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262" name="Circle"/>
          <p:cNvSpPr/>
          <p:nvPr/>
        </p:nvSpPr>
        <p:spPr>
          <a:xfrm rot="853757">
            <a:off x="2130399" y="1240164"/>
            <a:ext cx="6144662" cy="6144662"/>
          </a:xfrm>
          <a:prstGeom prst="ellipse">
            <a:avLst/>
          </a:prstGeom>
          <a:blipFill>
            <a:blip r:embed="rId4"/>
            <a:stretch>
              <a:fillRect/>
            </a:stretch>
          </a:blip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263" name="Image" descr="Image"/>
          <p:cNvPicPr>
            <a:picLocks noChangeAspect="1"/>
          </p:cNvPicPr>
          <p:nvPr/>
        </p:nvPicPr>
        <p:blipFill>
          <a:blip r:embed="rId5"/>
          <a:stretch>
            <a:fillRect/>
          </a:stretch>
        </p:blipFill>
        <p:spPr>
          <a:xfrm>
            <a:off x="343101" y="338959"/>
            <a:ext cx="1786825" cy="505236"/>
          </a:xfrm>
          <a:prstGeom prst="rect">
            <a:avLst/>
          </a:prstGeom>
          <a:ln w="12700">
            <a:miter lim="400000"/>
          </a:ln>
        </p:spPr>
      </p:pic>
      <p:sp>
        <p:nvSpPr>
          <p:cNvPr id="264"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sp>
        <p:nvSpPr>
          <p:cNvPr id="9" name="Kasuta…">
            <a:extLst>
              <a:ext uri="{FF2B5EF4-FFF2-40B4-BE49-F238E27FC236}">
                <a16:creationId xmlns:a16="http://schemas.microsoft.com/office/drawing/2014/main" id="{DC6932F3-5B68-5C44-A18F-06B63B1E83AD}"/>
              </a:ext>
            </a:extLst>
          </p:cNvPr>
          <p:cNvSpPr txBox="1"/>
          <p:nvPr/>
        </p:nvSpPr>
        <p:spPr>
          <a:xfrm>
            <a:off x="11649250" y="5242878"/>
            <a:ext cx="12192001" cy="323024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a:defRPr sz="8400"/>
            </a:pPr>
            <a:r>
              <a:rPr lang="ru-RU" dirty="0"/>
              <a:t>Раз в год ходи на контроль к зубному врачу</a:t>
            </a:r>
            <a:endParaRPr dirty="0"/>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Circle"/>
          <p:cNvSpPr/>
          <p:nvPr/>
        </p:nvSpPr>
        <p:spPr>
          <a:xfrm>
            <a:off x="3040775" y="-7117989"/>
            <a:ext cx="12069937" cy="12069938"/>
          </a:xfrm>
          <a:prstGeom prst="ellipse">
            <a:avLst/>
          </a:prstGeom>
          <a:solidFill>
            <a:srgbClr val="B9CAF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267" name="Circle"/>
          <p:cNvSpPr/>
          <p:nvPr/>
        </p:nvSpPr>
        <p:spPr>
          <a:xfrm>
            <a:off x="6484036" y="8913201"/>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268" name="Image" descr="Image"/>
          <p:cNvPicPr>
            <a:picLocks noChangeAspect="1"/>
          </p:cNvPicPr>
          <p:nvPr/>
        </p:nvPicPr>
        <p:blipFill>
          <a:blip r:embed="rId3"/>
          <a:stretch>
            <a:fillRect/>
          </a:stretch>
        </p:blipFill>
        <p:spPr>
          <a:xfrm>
            <a:off x="3040775" y="5744718"/>
            <a:ext cx="1801741" cy="2369780"/>
          </a:xfrm>
          <a:prstGeom prst="rect">
            <a:avLst/>
          </a:prstGeom>
          <a:ln w="12700">
            <a:miter lim="400000"/>
          </a:ln>
        </p:spPr>
      </p:pic>
      <p:pic>
        <p:nvPicPr>
          <p:cNvPr id="269" name="Image" descr="Image"/>
          <p:cNvPicPr>
            <a:picLocks noChangeAspect="1"/>
          </p:cNvPicPr>
          <p:nvPr/>
        </p:nvPicPr>
        <p:blipFill>
          <a:blip r:embed="rId4"/>
          <a:stretch>
            <a:fillRect/>
          </a:stretch>
        </p:blipFill>
        <p:spPr>
          <a:xfrm>
            <a:off x="10803056" y="5750652"/>
            <a:ext cx="2533760" cy="2363846"/>
          </a:xfrm>
          <a:prstGeom prst="rect">
            <a:avLst/>
          </a:prstGeom>
          <a:ln w="12700">
            <a:miter lim="400000"/>
          </a:ln>
        </p:spPr>
      </p:pic>
      <p:pic>
        <p:nvPicPr>
          <p:cNvPr id="270" name="Image" descr="Image"/>
          <p:cNvPicPr>
            <a:picLocks noChangeAspect="1"/>
          </p:cNvPicPr>
          <p:nvPr/>
        </p:nvPicPr>
        <p:blipFill>
          <a:blip r:embed="rId5"/>
          <a:stretch>
            <a:fillRect/>
          </a:stretch>
        </p:blipFill>
        <p:spPr>
          <a:xfrm>
            <a:off x="6850775" y="5742820"/>
            <a:ext cx="2279910" cy="2371678"/>
          </a:xfrm>
          <a:prstGeom prst="rect">
            <a:avLst/>
          </a:prstGeom>
          <a:ln w="12700">
            <a:miter lim="400000"/>
          </a:ln>
        </p:spPr>
      </p:pic>
      <p:pic>
        <p:nvPicPr>
          <p:cNvPr id="271" name="Image" descr="Image"/>
          <p:cNvPicPr>
            <a:picLocks noChangeAspect="1"/>
          </p:cNvPicPr>
          <p:nvPr/>
        </p:nvPicPr>
        <p:blipFill>
          <a:blip r:embed="rId6"/>
          <a:stretch>
            <a:fillRect/>
          </a:stretch>
        </p:blipFill>
        <p:spPr>
          <a:xfrm>
            <a:off x="18904049" y="5601502"/>
            <a:ext cx="2439177" cy="2512996"/>
          </a:xfrm>
          <a:prstGeom prst="rect">
            <a:avLst/>
          </a:prstGeom>
          <a:ln w="12700">
            <a:miter lim="400000"/>
          </a:ln>
        </p:spPr>
      </p:pic>
      <p:sp>
        <p:nvSpPr>
          <p:cNvPr id="272" name="Selleks, et hambad oleksid terved, peaks kõiki reegleid järgima"/>
          <p:cNvSpPr txBox="1"/>
          <p:nvPr/>
        </p:nvSpPr>
        <p:spPr>
          <a:xfrm>
            <a:off x="1724404" y="2263821"/>
            <a:ext cx="20935218" cy="1872116"/>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sz="7100"/>
            </a:pPr>
            <a:r>
              <a:rPr lang="ru-RU" dirty="0"/>
              <a:t>Для того, чтобы зубы были здоровыми, </a:t>
            </a:r>
          </a:p>
          <a:p>
            <a:pPr>
              <a:defRPr sz="7100"/>
            </a:pPr>
            <a:r>
              <a:rPr lang="ru-RU" dirty="0"/>
              <a:t>надо соблюдать все правила</a:t>
            </a:r>
            <a:r>
              <a:rPr dirty="0"/>
              <a:t>:</a:t>
            </a:r>
          </a:p>
        </p:txBody>
      </p:sp>
      <p:pic>
        <p:nvPicPr>
          <p:cNvPr id="273" name="Image" descr="Image"/>
          <p:cNvPicPr>
            <a:picLocks noChangeAspect="1"/>
          </p:cNvPicPr>
          <p:nvPr/>
        </p:nvPicPr>
        <p:blipFill>
          <a:blip r:embed="rId7"/>
          <a:stretch>
            <a:fillRect/>
          </a:stretch>
        </p:blipFill>
        <p:spPr>
          <a:xfrm>
            <a:off x="343101" y="338959"/>
            <a:ext cx="1786825" cy="505236"/>
          </a:xfrm>
          <a:prstGeom prst="rect">
            <a:avLst/>
          </a:prstGeom>
          <a:ln w="12700">
            <a:miter lim="400000"/>
          </a:ln>
        </p:spPr>
      </p:pic>
      <p:sp>
        <p:nvSpPr>
          <p:cNvPr id="274"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275" name="Image" descr="Image"/>
          <p:cNvPicPr>
            <a:picLocks noChangeAspect="1"/>
          </p:cNvPicPr>
          <p:nvPr/>
        </p:nvPicPr>
        <p:blipFill>
          <a:blip r:embed="rId8"/>
          <a:stretch>
            <a:fillRect/>
          </a:stretch>
        </p:blipFill>
        <p:spPr>
          <a:xfrm>
            <a:off x="14980477" y="5701856"/>
            <a:ext cx="2279911" cy="2312288"/>
          </a:xfrm>
          <a:prstGeom prst="rect">
            <a:avLst/>
          </a:prstGeom>
          <a:ln w="12700">
            <a:miter lim="400000"/>
          </a:ln>
        </p:spPr>
      </p:pic>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Circle"/>
          <p:cNvSpPr/>
          <p:nvPr/>
        </p:nvSpPr>
        <p:spPr>
          <a:xfrm>
            <a:off x="16980904" y="-2773538"/>
            <a:ext cx="8904120" cy="8904120"/>
          </a:xfrm>
          <a:prstGeom prst="ellipse">
            <a:avLst/>
          </a:prstGeom>
          <a:solidFill>
            <a:srgbClr val="F2E96B"/>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278" name="Circle"/>
          <p:cNvSpPr/>
          <p:nvPr/>
        </p:nvSpPr>
        <p:spPr>
          <a:xfrm>
            <a:off x="-547301" y="5702110"/>
            <a:ext cx="10229231" cy="10229231"/>
          </a:xfrm>
          <a:prstGeom prst="ellipse">
            <a:avLst/>
          </a:prstGeom>
          <a:solidFill>
            <a:srgbClr val="F6E1CB"/>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279" name="Üks väga suur lause"/>
          <p:cNvSpPr txBox="1"/>
          <p:nvPr/>
        </p:nvSpPr>
        <p:spPr>
          <a:xfrm>
            <a:off x="343101" y="4874020"/>
            <a:ext cx="24603395" cy="1256562"/>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a:lnSpc>
                <a:spcPct val="60000"/>
              </a:lnSpc>
            </a:pPr>
            <a:r>
              <a:rPr lang="ru-RU" dirty="0"/>
              <a:t>Что еще разрушает зубы</a:t>
            </a:r>
            <a:r>
              <a:rPr dirty="0"/>
              <a:t>?</a:t>
            </a:r>
          </a:p>
        </p:txBody>
      </p:sp>
      <p:pic>
        <p:nvPicPr>
          <p:cNvPr id="280" name="Image" descr="Image"/>
          <p:cNvPicPr>
            <a:picLocks noChangeAspect="1"/>
          </p:cNvPicPr>
          <p:nvPr/>
        </p:nvPicPr>
        <p:blipFill>
          <a:blip r:embed="rId3"/>
          <a:stretch>
            <a:fillRect/>
          </a:stretch>
        </p:blipFill>
        <p:spPr>
          <a:xfrm>
            <a:off x="343101" y="338959"/>
            <a:ext cx="1786825" cy="505236"/>
          </a:xfrm>
          <a:prstGeom prst="rect">
            <a:avLst/>
          </a:prstGeom>
          <a:ln w="12700">
            <a:miter lim="400000"/>
          </a:ln>
        </p:spPr>
      </p:pic>
      <p:sp>
        <p:nvSpPr>
          <p:cNvPr id="281"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282" name="Image" descr="Image"/>
          <p:cNvPicPr>
            <a:picLocks noChangeAspect="1"/>
          </p:cNvPicPr>
          <p:nvPr/>
        </p:nvPicPr>
        <p:blipFill>
          <a:blip r:embed="rId4"/>
          <a:stretch>
            <a:fillRect/>
          </a:stretch>
        </p:blipFill>
        <p:spPr>
          <a:xfrm>
            <a:off x="1236513" y="5702110"/>
            <a:ext cx="8227510" cy="8544199"/>
          </a:xfrm>
          <a:prstGeom prst="rect">
            <a:avLst/>
          </a:prstGeom>
          <a:ln w="12700">
            <a:miter lim="400000"/>
          </a:ln>
        </p:spPr>
      </p:pic>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Circle"/>
          <p:cNvSpPr/>
          <p:nvPr/>
        </p:nvSpPr>
        <p:spPr>
          <a:xfrm>
            <a:off x="-5061352" y="-10008793"/>
            <a:ext cx="17253352" cy="17253353"/>
          </a:xfrm>
          <a:prstGeom prst="ellipse">
            <a:avLst/>
          </a:prstGeom>
          <a:solidFill>
            <a:srgbClr val="B9CAF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287" name="Circle"/>
          <p:cNvSpPr/>
          <p:nvPr/>
        </p:nvSpPr>
        <p:spPr>
          <a:xfrm>
            <a:off x="15170553" y="9312613"/>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288" name="Kuidas hoida hambad tervena?"/>
          <p:cNvSpPr txBox="1"/>
          <p:nvPr/>
        </p:nvSpPr>
        <p:spPr>
          <a:xfrm rot="21046196">
            <a:off x="815839" y="3032630"/>
            <a:ext cx="8715526" cy="1161985"/>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8400"/>
            </a:lvl1pPr>
          </a:lstStyle>
          <a:p>
            <a:r>
              <a:rPr lang="ru-RU" dirty="0"/>
              <a:t>Травмы зубов</a:t>
            </a:r>
            <a:endParaRPr dirty="0"/>
          </a:p>
        </p:txBody>
      </p:sp>
      <p:pic>
        <p:nvPicPr>
          <p:cNvPr id="289" name="Image" descr="Image"/>
          <p:cNvPicPr>
            <a:picLocks noChangeAspect="1"/>
          </p:cNvPicPr>
          <p:nvPr/>
        </p:nvPicPr>
        <p:blipFill>
          <a:blip r:embed="rId3"/>
          <a:stretch>
            <a:fillRect/>
          </a:stretch>
        </p:blipFill>
        <p:spPr>
          <a:xfrm>
            <a:off x="343101" y="338959"/>
            <a:ext cx="1786825" cy="505236"/>
          </a:xfrm>
          <a:prstGeom prst="rect">
            <a:avLst/>
          </a:prstGeom>
          <a:ln w="12700">
            <a:miter lim="400000"/>
          </a:ln>
        </p:spPr>
      </p:pic>
      <p:sp>
        <p:nvSpPr>
          <p:cNvPr id="290"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291" name="Image" descr="Image"/>
          <p:cNvPicPr>
            <a:picLocks noChangeAspect="1"/>
          </p:cNvPicPr>
          <p:nvPr/>
        </p:nvPicPr>
        <p:blipFill>
          <a:blip r:embed="rId4"/>
          <a:stretch>
            <a:fillRect/>
          </a:stretch>
        </p:blipFill>
        <p:spPr>
          <a:xfrm rot="20838016">
            <a:off x="1526373" y="4545697"/>
            <a:ext cx="6148675" cy="6148674"/>
          </a:xfrm>
          <a:prstGeom prst="rect">
            <a:avLst/>
          </a:prstGeom>
          <a:ln w="12700">
            <a:miter lim="400000"/>
          </a:ln>
        </p:spPr>
      </p:pic>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Circle"/>
          <p:cNvSpPr/>
          <p:nvPr/>
        </p:nvSpPr>
        <p:spPr>
          <a:xfrm>
            <a:off x="-5061352" y="-10008793"/>
            <a:ext cx="17253352" cy="17253353"/>
          </a:xfrm>
          <a:prstGeom prst="ellipse">
            <a:avLst/>
          </a:prstGeom>
          <a:solidFill>
            <a:srgbClr val="B9CAF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294" name="Circle"/>
          <p:cNvSpPr/>
          <p:nvPr/>
        </p:nvSpPr>
        <p:spPr>
          <a:xfrm>
            <a:off x="15170553" y="9312613"/>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295" name="Selleks, et hambad oleksid terved, peaks kõiki reegleid järgima"/>
          <p:cNvSpPr txBox="1"/>
          <p:nvPr/>
        </p:nvSpPr>
        <p:spPr>
          <a:xfrm rot="391921">
            <a:off x="8725007" y="9393031"/>
            <a:ext cx="5228996" cy="1161985"/>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8400"/>
            </a:lvl1pPr>
          </a:lstStyle>
          <a:p>
            <a:r>
              <a:rPr lang="ru-RU" dirty="0"/>
              <a:t>Курение</a:t>
            </a:r>
            <a:endParaRPr dirty="0"/>
          </a:p>
        </p:txBody>
      </p:sp>
      <p:pic>
        <p:nvPicPr>
          <p:cNvPr id="296" name="Image" descr="Image"/>
          <p:cNvPicPr>
            <a:picLocks noChangeAspect="1"/>
          </p:cNvPicPr>
          <p:nvPr/>
        </p:nvPicPr>
        <p:blipFill>
          <a:blip r:embed="rId3"/>
          <a:stretch>
            <a:fillRect/>
          </a:stretch>
        </p:blipFill>
        <p:spPr>
          <a:xfrm>
            <a:off x="343101" y="338959"/>
            <a:ext cx="1786825" cy="505236"/>
          </a:xfrm>
          <a:prstGeom prst="rect">
            <a:avLst/>
          </a:prstGeom>
          <a:ln w="12700">
            <a:miter lim="400000"/>
          </a:ln>
        </p:spPr>
      </p:pic>
      <p:sp>
        <p:nvSpPr>
          <p:cNvPr id="297"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298" name="Image" descr="Image"/>
          <p:cNvPicPr>
            <a:picLocks noChangeAspect="1"/>
          </p:cNvPicPr>
          <p:nvPr/>
        </p:nvPicPr>
        <p:blipFill>
          <a:blip r:embed="rId4"/>
          <a:stretch>
            <a:fillRect/>
          </a:stretch>
        </p:blipFill>
        <p:spPr>
          <a:xfrm rot="20838016">
            <a:off x="1526373" y="4545697"/>
            <a:ext cx="6148675" cy="6148674"/>
          </a:xfrm>
          <a:prstGeom prst="rect">
            <a:avLst/>
          </a:prstGeom>
          <a:ln w="12700">
            <a:miter lim="400000"/>
          </a:ln>
        </p:spPr>
      </p:pic>
      <p:sp>
        <p:nvSpPr>
          <p:cNvPr id="299" name="Circle"/>
          <p:cNvSpPr/>
          <p:nvPr/>
        </p:nvSpPr>
        <p:spPr>
          <a:xfrm rot="20762838">
            <a:off x="6128506" y="768589"/>
            <a:ext cx="7959481" cy="7959481"/>
          </a:xfrm>
          <a:prstGeom prst="ellipse">
            <a:avLst/>
          </a:prstGeom>
          <a:blipFill>
            <a:blip r:embed="rId5"/>
            <a:stretch>
              <a:fillRect/>
            </a:stretch>
          </a:blip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ircle"/>
          <p:cNvSpPr/>
          <p:nvPr/>
        </p:nvSpPr>
        <p:spPr>
          <a:xfrm>
            <a:off x="-5631936" y="-8165600"/>
            <a:ext cx="17253352" cy="17253353"/>
          </a:xfrm>
          <a:prstGeom prst="ellipse">
            <a:avLst/>
          </a:prstGeom>
          <a:solidFill>
            <a:srgbClr val="B9CAF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50" name="Mouth-Decay2.jpg" descr="Mouth-Decay2.jpg"/>
          <p:cNvPicPr>
            <a:picLocks noChangeAspect="1"/>
          </p:cNvPicPr>
          <p:nvPr/>
        </p:nvPicPr>
        <p:blipFill>
          <a:blip r:embed="rId3"/>
          <a:stretch>
            <a:fillRect/>
          </a:stretch>
        </p:blipFill>
        <p:spPr>
          <a:xfrm>
            <a:off x="4626316" y="2440892"/>
            <a:ext cx="14906777" cy="8834216"/>
          </a:xfrm>
          <a:prstGeom prst="rect">
            <a:avLst/>
          </a:prstGeom>
          <a:ln w="12700">
            <a:miter lim="400000"/>
          </a:ln>
        </p:spPr>
      </p:pic>
      <p:sp>
        <p:nvSpPr>
          <p:cNvPr id="51" name="Circle"/>
          <p:cNvSpPr/>
          <p:nvPr/>
        </p:nvSpPr>
        <p:spPr>
          <a:xfrm>
            <a:off x="12268681" y="3251752"/>
            <a:ext cx="1599311" cy="1599312"/>
          </a:xfrm>
          <a:prstGeom prst="ellipse">
            <a:avLst/>
          </a:prstGeom>
          <a:ln w="88900">
            <a:solidFill>
              <a:srgbClr val="FFFFFF"/>
            </a:solidFill>
          </a:ln>
          <a:effectLst>
            <a:outerShdw blurRad="38100" dist="25400" dir="5400000" rotWithShape="0">
              <a:srgbClr val="000000">
                <a:alpha val="50000"/>
              </a:srgbClr>
            </a:outerShdw>
          </a:effectLst>
        </p:spPr>
        <p:txBody>
          <a:bodyPr lIns="50800" tIns="50800" rIns="50800" bIns="50800" anchor="ctr"/>
          <a:lstStyle/>
          <a:p>
            <a:pPr algn="l">
              <a:lnSpc>
                <a:spcPct val="100000"/>
              </a:lnSpc>
              <a:spcBef>
                <a:spcPts val="3600"/>
              </a:spcBef>
              <a:defRPr sz="7200">
                <a:solidFill>
                  <a:srgbClr val="878650"/>
                </a:solidFill>
                <a:latin typeface="Helvetica Light"/>
                <a:ea typeface="Helvetica Light"/>
                <a:cs typeface="Helvetica Light"/>
                <a:sym typeface="Helvetica Light"/>
              </a:defRPr>
            </a:pPr>
            <a:endParaRPr/>
          </a:p>
        </p:txBody>
      </p:sp>
      <p:sp>
        <p:nvSpPr>
          <p:cNvPr id="52" name="Circle"/>
          <p:cNvSpPr/>
          <p:nvPr/>
        </p:nvSpPr>
        <p:spPr>
          <a:xfrm>
            <a:off x="14176162" y="3361267"/>
            <a:ext cx="1599312" cy="1599311"/>
          </a:xfrm>
          <a:prstGeom prst="ellipse">
            <a:avLst/>
          </a:prstGeom>
          <a:ln w="88900">
            <a:solidFill>
              <a:srgbClr val="FFFFFF"/>
            </a:solidFill>
          </a:ln>
          <a:effectLst>
            <a:outerShdw blurRad="38100" dist="25400" dir="5400000" rotWithShape="0">
              <a:srgbClr val="000000">
                <a:alpha val="50000"/>
              </a:srgbClr>
            </a:outerShdw>
          </a:effectLst>
        </p:spPr>
        <p:txBody>
          <a:bodyPr lIns="50800" tIns="50800" rIns="50800" bIns="50800" anchor="ctr"/>
          <a:lstStyle/>
          <a:p>
            <a:pPr algn="l">
              <a:lnSpc>
                <a:spcPct val="100000"/>
              </a:lnSpc>
              <a:spcBef>
                <a:spcPts val="3600"/>
              </a:spcBef>
              <a:defRPr sz="7200">
                <a:solidFill>
                  <a:srgbClr val="878650"/>
                </a:solidFill>
                <a:latin typeface="Helvetica Light"/>
                <a:ea typeface="Helvetica Light"/>
                <a:cs typeface="Helvetica Light"/>
                <a:sym typeface="Helvetica Light"/>
              </a:defRPr>
            </a:pPr>
            <a:endParaRPr/>
          </a:p>
        </p:txBody>
      </p:sp>
      <p:sp>
        <p:nvSpPr>
          <p:cNvPr id="53" name="Circle"/>
          <p:cNvSpPr/>
          <p:nvPr/>
        </p:nvSpPr>
        <p:spPr>
          <a:xfrm>
            <a:off x="16083644" y="3570978"/>
            <a:ext cx="1599312" cy="1599311"/>
          </a:xfrm>
          <a:prstGeom prst="ellipse">
            <a:avLst/>
          </a:prstGeom>
          <a:ln w="88900">
            <a:solidFill>
              <a:srgbClr val="FFFFFF"/>
            </a:solidFill>
          </a:ln>
          <a:effectLst>
            <a:outerShdw blurRad="38100" dist="25400" dir="5400000" rotWithShape="0">
              <a:srgbClr val="000000">
                <a:alpha val="50000"/>
              </a:srgbClr>
            </a:outerShdw>
          </a:effectLst>
        </p:spPr>
        <p:txBody>
          <a:bodyPr lIns="50800" tIns="50800" rIns="50800" bIns="50800" anchor="ctr"/>
          <a:lstStyle/>
          <a:p>
            <a:pPr algn="l">
              <a:lnSpc>
                <a:spcPct val="100000"/>
              </a:lnSpc>
              <a:spcBef>
                <a:spcPts val="3600"/>
              </a:spcBef>
              <a:defRPr sz="7200">
                <a:solidFill>
                  <a:srgbClr val="878650"/>
                </a:solidFill>
                <a:latin typeface="Helvetica Light"/>
                <a:ea typeface="Helvetica Light"/>
                <a:cs typeface="Helvetica Light"/>
                <a:sym typeface="Helvetica Light"/>
              </a:defRPr>
            </a:pPr>
            <a:endParaRPr/>
          </a:p>
        </p:txBody>
      </p:sp>
      <p:sp>
        <p:nvSpPr>
          <p:cNvPr id="54" name="Circle"/>
          <p:cNvSpPr/>
          <p:nvPr/>
        </p:nvSpPr>
        <p:spPr>
          <a:xfrm>
            <a:off x="17771854" y="4415083"/>
            <a:ext cx="1599312" cy="1599312"/>
          </a:xfrm>
          <a:prstGeom prst="ellipse">
            <a:avLst/>
          </a:prstGeom>
          <a:ln w="88900">
            <a:solidFill>
              <a:srgbClr val="FFFFFF"/>
            </a:solidFill>
          </a:ln>
          <a:effectLst>
            <a:outerShdw blurRad="38100" dist="25400" dir="5400000" rotWithShape="0">
              <a:srgbClr val="000000">
                <a:alpha val="50000"/>
              </a:srgbClr>
            </a:outerShdw>
          </a:effectLst>
        </p:spPr>
        <p:txBody>
          <a:bodyPr lIns="50800" tIns="50800" rIns="50800" bIns="50800" anchor="ctr"/>
          <a:lstStyle/>
          <a:p>
            <a:pPr algn="l">
              <a:lnSpc>
                <a:spcPct val="100000"/>
              </a:lnSpc>
              <a:spcBef>
                <a:spcPts val="3600"/>
              </a:spcBef>
              <a:defRPr sz="7200">
                <a:solidFill>
                  <a:srgbClr val="878650"/>
                </a:solidFill>
                <a:latin typeface="Helvetica Light"/>
                <a:ea typeface="Helvetica Light"/>
                <a:cs typeface="Helvetica Light"/>
                <a:sym typeface="Helvetica Light"/>
              </a:defRPr>
            </a:pPr>
            <a:endParaRPr/>
          </a:p>
        </p:txBody>
      </p:sp>
      <p:sp>
        <p:nvSpPr>
          <p:cNvPr id="55" name="Circle"/>
          <p:cNvSpPr/>
          <p:nvPr/>
        </p:nvSpPr>
        <p:spPr>
          <a:xfrm>
            <a:off x="15694823" y="7998569"/>
            <a:ext cx="1599312" cy="1599312"/>
          </a:xfrm>
          <a:prstGeom prst="ellipse">
            <a:avLst/>
          </a:prstGeom>
          <a:ln w="88900">
            <a:solidFill>
              <a:srgbClr val="FFFFFF"/>
            </a:solidFill>
          </a:ln>
          <a:effectLst>
            <a:outerShdw blurRad="38100" dist="25400" dir="5400000" rotWithShape="0">
              <a:srgbClr val="000000">
                <a:alpha val="50000"/>
              </a:srgbClr>
            </a:outerShdw>
          </a:effectLst>
        </p:spPr>
        <p:txBody>
          <a:bodyPr lIns="50800" tIns="50800" rIns="50800" bIns="50800" anchor="ctr"/>
          <a:lstStyle/>
          <a:p>
            <a:pPr algn="l">
              <a:lnSpc>
                <a:spcPct val="100000"/>
              </a:lnSpc>
              <a:spcBef>
                <a:spcPts val="3600"/>
              </a:spcBef>
              <a:defRPr sz="7200">
                <a:solidFill>
                  <a:srgbClr val="878650"/>
                </a:solidFill>
                <a:latin typeface="Helvetica Light"/>
                <a:ea typeface="Helvetica Light"/>
                <a:cs typeface="Helvetica Light"/>
                <a:sym typeface="Helvetica Light"/>
              </a:defRPr>
            </a:pPr>
            <a:endParaRPr/>
          </a:p>
        </p:txBody>
      </p:sp>
      <p:sp>
        <p:nvSpPr>
          <p:cNvPr id="56" name="Circle"/>
          <p:cNvSpPr/>
          <p:nvPr/>
        </p:nvSpPr>
        <p:spPr>
          <a:xfrm>
            <a:off x="11392344" y="8779174"/>
            <a:ext cx="1599312" cy="1599312"/>
          </a:xfrm>
          <a:prstGeom prst="ellipse">
            <a:avLst/>
          </a:prstGeom>
          <a:ln w="88900">
            <a:solidFill>
              <a:srgbClr val="FFFFFF"/>
            </a:solidFill>
          </a:ln>
          <a:effectLst>
            <a:outerShdw blurRad="38100" dist="25400" dir="5400000" rotWithShape="0">
              <a:srgbClr val="000000">
                <a:alpha val="50000"/>
              </a:srgbClr>
            </a:outerShdw>
          </a:effectLst>
        </p:spPr>
        <p:txBody>
          <a:bodyPr lIns="50800" tIns="50800" rIns="50800" bIns="50800" anchor="ctr"/>
          <a:lstStyle/>
          <a:p>
            <a:pPr algn="l">
              <a:lnSpc>
                <a:spcPct val="100000"/>
              </a:lnSpc>
              <a:spcBef>
                <a:spcPts val="3600"/>
              </a:spcBef>
              <a:defRPr sz="7200">
                <a:solidFill>
                  <a:srgbClr val="878650"/>
                </a:solidFill>
                <a:latin typeface="Helvetica Light"/>
                <a:ea typeface="Helvetica Light"/>
                <a:cs typeface="Helvetica Light"/>
                <a:sym typeface="Helvetica Light"/>
              </a:defRPr>
            </a:pPr>
            <a:endParaRPr/>
          </a:p>
        </p:txBody>
      </p:sp>
      <p:sp>
        <p:nvSpPr>
          <p:cNvPr id="57" name="Circle"/>
          <p:cNvSpPr/>
          <p:nvPr/>
        </p:nvSpPr>
        <p:spPr>
          <a:xfrm>
            <a:off x="10821761" y="4924712"/>
            <a:ext cx="1599311" cy="1599311"/>
          </a:xfrm>
          <a:prstGeom prst="ellipse">
            <a:avLst/>
          </a:prstGeom>
          <a:ln w="88900">
            <a:solidFill>
              <a:srgbClr val="FFFFFF"/>
            </a:solidFill>
          </a:ln>
          <a:effectLst>
            <a:outerShdw blurRad="38100" dist="25400" dir="5400000" rotWithShape="0">
              <a:srgbClr val="000000">
                <a:alpha val="50000"/>
              </a:srgbClr>
            </a:outerShdw>
          </a:effectLst>
        </p:spPr>
        <p:txBody>
          <a:bodyPr lIns="50800" tIns="50800" rIns="50800" bIns="50800" anchor="ctr"/>
          <a:lstStyle/>
          <a:p>
            <a:pPr algn="l">
              <a:lnSpc>
                <a:spcPct val="100000"/>
              </a:lnSpc>
              <a:spcBef>
                <a:spcPts val="3600"/>
              </a:spcBef>
              <a:defRPr sz="7200">
                <a:solidFill>
                  <a:srgbClr val="878650"/>
                </a:solidFill>
                <a:latin typeface="Helvetica Light"/>
                <a:ea typeface="Helvetica Light"/>
                <a:cs typeface="Helvetica Light"/>
                <a:sym typeface="Helvetica Light"/>
              </a:defRPr>
            </a:pPr>
            <a:endParaRPr/>
          </a:p>
        </p:txBody>
      </p:sp>
      <p:sp>
        <p:nvSpPr>
          <p:cNvPr id="58" name="Circle"/>
          <p:cNvSpPr/>
          <p:nvPr/>
        </p:nvSpPr>
        <p:spPr>
          <a:xfrm>
            <a:off x="4670766" y="4924712"/>
            <a:ext cx="1599311" cy="1599311"/>
          </a:xfrm>
          <a:prstGeom prst="ellipse">
            <a:avLst/>
          </a:prstGeom>
          <a:ln w="88900">
            <a:solidFill>
              <a:srgbClr val="FFFFFF"/>
            </a:solidFill>
          </a:ln>
          <a:effectLst>
            <a:outerShdw blurRad="38100" dist="25400" dir="5400000" rotWithShape="0">
              <a:srgbClr val="000000">
                <a:alpha val="50000"/>
              </a:srgbClr>
            </a:outerShdw>
          </a:effectLst>
        </p:spPr>
        <p:txBody>
          <a:bodyPr lIns="50800" tIns="50800" rIns="50800" bIns="50800" anchor="ctr"/>
          <a:lstStyle/>
          <a:p>
            <a:pPr algn="l">
              <a:lnSpc>
                <a:spcPct val="100000"/>
              </a:lnSpc>
              <a:spcBef>
                <a:spcPts val="3600"/>
              </a:spcBef>
              <a:defRPr sz="7200">
                <a:solidFill>
                  <a:srgbClr val="878650"/>
                </a:solidFill>
                <a:latin typeface="Helvetica Light"/>
                <a:ea typeface="Helvetica Light"/>
                <a:cs typeface="Helvetica Light"/>
                <a:sym typeface="Helvetica Light"/>
              </a:defRPr>
            </a:pPr>
            <a:endParaRPr/>
          </a:p>
        </p:txBody>
      </p:sp>
      <p:sp>
        <p:nvSpPr>
          <p:cNvPr id="59" name="Circle"/>
          <p:cNvSpPr/>
          <p:nvPr/>
        </p:nvSpPr>
        <p:spPr>
          <a:xfrm>
            <a:off x="6358976" y="8225432"/>
            <a:ext cx="2153055" cy="2153054"/>
          </a:xfrm>
          <a:prstGeom prst="ellipse">
            <a:avLst/>
          </a:prstGeom>
          <a:ln w="88900">
            <a:solidFill>
              <a:srgbClr val="FFFFFF"/>
            </a:solidFill>
          </a:ln>
          <a:effectLst>
            <a:outerShdw blurRad="38100" dist="25400" dir="5400000" rotWithShape="0">
              <a:srgbClr val="000000">
                <a:alpha val="50000"/>
              </a:srgbClr>
            </a:outerShdw>
          </a:effectLst>
        </p:spPr>
        <p:txBody>
          <a:bodyPr lIns="50800" tIns="50800" rIns="50800" bIns="50800" anchor="ctr"/>
          <a:lstStyle/>
          <a:p>
            <a:pPr algn="l">
              <a:lnSpc>
                <a:spcPct val="100000"/>
              </a:lnSpc>
              <a:spcBef>
                <a:spcPts val="3600"/>
              </a:spcBef>
              <a:defRPr sz="7200">
                <a:solidFill>
                  <a:srgbClr val="878650"/>
                </a:solidFill>
                <a:latin typeface="Helvetica Light"/>
                <a:ea typeface="Helvetica Light"/>
                <a:cs typeface="Helvetica Light"/>
                <a:sym typeface="Helvetica Light"/>
              </a:defRPr>
            </a:pPr>
            <a:endParaRPr/>
          </a:p>
        </p:txBody>
      </p:sp>
      <p:sp>
        <p:nvSpPr>
          <p:cNvPr id="60" name="Circle"/>
          <p:cNvSpPr/>
          <p:nvPr/>
        </p:nvSpPr>
        <p:spPr>
          <a:xfrm>
            <a:off x="11979074" y="9535396"/>
            <a:ext cx="19166823" cy="19166823"/>
          </a:xfrm>
          <a:prstGeom prst="ellipse">
            <a:avLst/>
          </a:prstGeom>
          <a:solidFill>
            <a:srgbClr val="F4BBEC"/>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61" name="Image" descr="Image"/>
          <p:cNvPicPr>
            <a:picLocks noChangeAspect="1"/>
          </p:cNvPicPr>
          <p:nvPr/>
        </p:nvPicPr>
        <p:blipFill>
          <a:blip r:embed="rId4"/>
          <a:stretch>
            <a:fillRect/>
          </a:stretch>
        </p:blipFill>
        <p:spPr>
          <a:xfrm>
            <a:off x="343101" y="338959"/>
            <a:ext cx="1786825" cy="505236"/>
          </a:xfrm>
          <a:prstGeom prst="rect">
            <a:avLst/>
          </a:prstGeom>
          <a:ln w="12700">
            <a:miter lim="400000"/>
          </a:ln>
        </p:spPr>
      </p:pic>
      <p:sp>
        <p:nvSpPr>
          <p:cNvPr id="62"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Circle"/>
          <p:cNvSpPr/>
          <p:nvPr/>
        </p:nvSpPr>
        <p:spPr>
          <a:xfrm>
            <a:off x="-5061352" y="-10008793"/>
            <a:ext cx="17253352" cy="17253353"/>
          </a:xfrm>
          <a:prstGeom prst="ellipse">
            <a:avLst/>
          </a:prstGeom>
          <a:solidFill>
            <a:srgbClr val="B9CAF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302" name="Circle"/>
          <p:cNvSpPr/>
          <p:nvPr/>
        </p:nvSpPr>
        <p:spPr>
          <a:xfrm>
            <a:off x="15170553" y="9312613"/>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303" name="Selleks, et hambad oleksid terved, peaks kõiki reegleid järgima"/>
          <p:cNvSpPr txBox="1"/>
          <p:nvPr/>
        </p:nvSpPr>
        <p:spPr>
          <a:xfrm rot="1211177">
            <a:off x="16539571" y="7040893"/>
            <a:ext cx="3084178" cy="1161985"/>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8400"/>
            </a:lvl1pPr>
          </a:lstStyle>
          <a:p>
            <a:r>
              <a:rPr lang="ru-RU" dirty="0" err="1"/>
              <a:t>Снус</a:t>
            </a:r>
            <a:endParaRPr dirty="0"/>
          </a:p>
        </p:txBody>
      </p:sp>
      <p:sp>
        <p:nvSpPr>
          <p:cNvPr id="304" name="Circle"/>
          <p:cNvSpPr/>
          <p:nvPr/>
        </p:nvSpPr>
        <p:spPr>
          <a:xfrm rot="20762838">
            <a:off x="11788513" y="7681221"/>
            <a:ext cx="5677106" cy="5677106"/>
          </a:xfrm>
          <a:prstGeom prst="ellipse">
            <a:avLst/>
          </a:prstGeom>
          <a:blipFill>
            <a:blip r:embed="rId3"/>
            <a:stretch>
              <a:fillRect/>
            </a:stretch>
          </a:blip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305" name="Image" descr="Image"/>
          <p:cNvPicPr>
            <a:picLocks noChangeAspect="1"/>
          </p:cNvPicPr>
          <p:nvPr/>
        </p:nvPicPr>
        <p:blipFill>
          <a:blip r:embed="rId4"/>
          <a:stretch>
            <a:fillRect/>
          </a:stretch>
        </p:blipFill>
        <p:spPr>
          <a:xfrm>
            <a:off x="343101" y="338959"/>
            <a:ext cx="1786825" cy="505236"/>
          </a:xfrm>
          <a:prstGeom prst="rect">
            <a:avLst/>
          </a:prstGeom>
          <a:ln w="12700">
            <a:miter lim="400000"/>
          </a:ln>
        </p:spPr>
      </p:pic>
      <p:sp>
        <p:nvSpPr>
          <p:cNvPr id="306"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307" name="Image" descr="Image"/>
          <p:cNvPicPr>
            <a:picLocks noChangeAspect="1"/>
          </p:cNvPicPr>
          <p:nvPr/>
        </p:nvPicPr>
        <p:blipFill>
          <a:blip r:embed="rId5"/>
          <a:stretch>
            <a:fillRect/>
          </a:stretch>
        </p:blipFill>
        <p:spPr>
          <a:xfrm rot="20838016">
            <a:off x="1526373" y="4545697"/>
            <a:ext cx="6148675" cy="6148674"/>
          </a:xfrm>
          <a:prstGeom prst="rect">
            <a:avLst/>
          </a:prstGeom>
          <a:ln w="12700">
            <a:miter lim="400000"/>
          </a:ln>
        </p:spPr>
      </p:pic>
      <p:sp>
        <p:nvSpPr>
          <p:cNvPr id="308" name="Circle"/>
          <p:cNvSpPr/>
          <p:nvPr/>
        </p:nvSpPr>
        <p:spPr>
          <a:xfrm rot="20762838">
            <a:off x="6128506" y="768589"/>
            <a:ext cx="7959481" cy="7959481"/>
          </a:xfrm>
          <a:prstGeom prst="ellipse">
            <a:avLst/>
          </a:prstGeom>
          <a:blipFill>
            <a:blip r:embed="rId6"/>
            <a:stretch>
              <a:fillRect/>
            </a:stretch>
          </a:blip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Circle"/>
          <p:cNvSpPr/>
          <p:nvPr/>
        </p:nvSpPr>
        <p:spPr>
          <a:xfrm>
            <a:off x="-5061352" y="-10008793"/>
            <a:ext cx="17253352" cy="17253353"/>
          </a:xfrm>
          <a:prstGeom prst="ellipse">
            <a:avLst/>
          </a:prstGeom>
          <a:solidFill>
            <a:srgbClr val="B9CAF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311" name="Circle"/>
          <p:cNvSpPr/>
          <p:nvPr/>
        </p:nvSpPr>
        <p:spPr>
          <a:xfrm>
            <a:off x="15170553" y="9312613"/>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312" name="Circle"/>
          <p:cNvSpPr/>
          <p:nvPr/>
        </p:nvSpPr>
        <p:spPr>
          <a:xfrm rot="20762838">
            <a:off x="11788513" y="7681221"/>
            <a:ext cx="5677106" cy="5677106"/>
          </a:xfrm>
          <a:prstGeom prst="ellipse">
            <a:avLst/>
          </a:prstGeom>
          <a:blipFill>
            <a:blip r:embed="rId3"/>
            <a:stretch>
              <a:fillRect/>
            </a:stretch>
          </a:blip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313" name="38662_sil-regularlemon-03.png" descr="38662_sil-regularlemon-03.png"/>
          <p:cNvPicPr>
            <a:picLocks noChangeAspect="1"/>
          </p:cNvPicPr>
          <p:nvPr/>
        </p:nvPicPr>
        <p:blipFill>
          <a:blip r:embed="rId4"/>
          <a:stretch>
            <a:fillRect/>
          </a:stretch>
        </p:blipFill>
        <p:spPr>
          <a:xfrm>
            <a:off x="15494000" y="1616665"/>
            <a:ext cx="8890000" cy="7112001"/>
          </a:xfrm>
          <a:prstGeom prst="rect">
            <a:avLst/>
          </a:prstGeom>
          <a:ln w="12700">
            <a:miter lim="400000"/>
          </a:ln>
        </p:spPr>
      </p:pic>
      <p:sp>
        <p:nvSpPr>
          <p:cNvPr id="314" name="Selleks, et hambad oleksid terved, peaks kõiki reegleid järgima"/>
          <p:cNvSpPr txBox="1"/>
          <p:nvPr/>
        </p:nvSpPr>
        <p:spPr>
          <a:xfrm rot="609769">
            <a:off x="16323199" y="1712333"/>
            <a:ext cx="5121595" cy="1161985"/>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8400"/>
            </a:lvl1pPr>
          </a:lstStyle>
          <a:p>
            <a:r>
              <a:rPr lang="ru-RU" dirty="0"/>
              <a:t>Кислота</a:t>
            </a:r>
            <a:endParaRPr dirty="0"/>
          </a:p>
        </p:txBody>
      </p:sp>
      <p:pic>
        <p:nvPicPr>
          <p:cNvPr id="315" name="Image" descr="Image"/>
          <p:cNvPicPr>
            <a:picLocks noChangeAspect="1"/>
          </p:cNvPicPr>
          <p:nvPr/>
        </p:nvPicPr>
        <p:blipFill>
          <a:blip r:embed="rId5"/>
          <a:stretch>
            <a:fillRect/>
          </a:stretch>
        </p:blipFill>
        <p:spPr>
          <a:xfrm>
            <a:off x="343101" y="338959"/>
            <a:ext cx="1786825" cy="505236"/>
          </a:xfrm>
          <a:prstGeom prst="rect">
            <a:avLst/>
          </a:prstGeom>
          <a:ln w="12700">
            <a:miter lim="400000"/>
          </a:ln>
        </p:spPr>
      </p:pic>
      <p:sp>
        <p:nvSpPr>
          <p:cNvPr id="316"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317" name="Image" descr="Image"/>
          <p:cNvPicPr>
            <a:picLocks noChangeAspect="1"/>
          </p:cNvPicPr>
          <p:nvPr/>
        </p:nvPicPr>
        <p:blipFill>
          <a:blip r:embed="rId6"/>
          <a:stretch>
            <a:fillRect/>
          </a:stretch>
        </p:blipFill>
        <p:spPr>
          <a:xfrm rot="20838016">
            <a:off x="1526373" y="4545697"/>
            <a:ext cx="6148675" cy="6148674"/>
          </a:xfrm>
          <a:prstGeom prst="rect">
            <a:avLst/>
          </a:prstGeom>
          <a:ln w="12700">
            <a:miter lim="400000"/>
          </a:ln>
        </p:spPr>
      </p:pic>
      <p:sp>
        <p:nvSpPr>
          <p:cNvPr id="318" name="Circle"/>
          <p:cNvSpPr/>
          <p:nvPr/>
        </p:nvSpPr>
        <p:spPr>
          <a:xfrm rot="20762838">
            <a:off x="6128506" y="768589"/>
            <a:ext cx="7959481" cy="7959481"/>
          </a:xfrm>
          <a:prstGeom prst="ellipse">
            <a:avLst/>
          </a:prstGeom>
          <a:blipFill>
            <a:blip r:embed="rId7"/>
            <a:stretch>
              <a:fillRect/>
            </a:stretch>
          </a:blip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Circle"/>
          <p:cNvSpPr/>
          <p:nvPr/>
        </p:nvSpPr>
        <p:spPr>
          <a:xfrm>
            <a:off x="9976937" y="1816811"/>
            <a:ext cx="17253353" cy="17253353"/>
          </a:xfrm>
          <a:prstGeom prst="ellipse">
            <a:avLst/>
          </a:prstGeom>
          <a:solidFill>
            <a:srgbClr val="B4A4E2"/>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328" name="Facebooki postituste jagamine…"/>
          <p:cNvSpPr txBox="1"/>
          <p:nvPr/>
        </p:nvSpPr>
        <p:spPr>
          <a:xfrm>
            <a:off x="2734491" y="7378464"/>
            <a:ext cx="6723018" cy="952972"/>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6000" b="1">
                <a:latin typeface="Arial"/>
                <a:ea typeface="Arial"/>
                <a:cs typeface="Arial"/>
                <a:sym typeface="Arial"/>
                <a:hlinkClick r:id="rId3"/>
              </a:defRPr>
            </a:lvl1pPr>
          </a:lstStyle>
          <a:p>
            <a:r>
              <a:rPr>
                <a:hlinkClick r:id="rId3"/>
              </a:rPr>
              <a:t>fb.com/suukool</a:t>
            </a:r>
          </a:p>
        </p:txBody>
      </p:sp>
      <p:sp>
        <p:nvSpPr>
          <p:cNvPr id="329" name="Meie kõigi südameasi:"/>
          <p:cNvSpPr txBox="1"/>
          <p:nvPr/>
        </p:nvSpPr>
        <p:spPr>
          <a:xfrm>
            <a:off x="1874918" y="5384564"/>
            <a:ext cx="8442164" cy="19939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10500"/>
            </a:lvl1pPr>
          </a:lstStyle>
          <a:p>
            <a:r>
              <a:t>suukool.ee </a:t>
            </a:r>
          </a:p>
        </p:txBody>
      </p:sp>
      <p:pic>
        <p:nvPicPr>
          <p:cNvPr id="330" name="Image" descr="Image"/>
          <p:cNvPicPr>
            <a:picLocks noChangeAspect="1"/>
          </p:cNvPicPr>
          <p:nvPr/>
        </p:nvPicPr>
        <p:blipFill>
          <a:blip r:embed="rId4"/>
          <a:stretch>
            <a:fillRect/>
          </a:stretch>
        </p:blipFill>
        <p:spPr>
          <a:xfrm>
            <a:off x="14220457" y="4175080"/>
            <a:ext cx="10966153" cy="10629197"/>
          </a:xfrm>
          <a:prstGeom prst="rect">
            <a:avLst/>
          </a:prstGeom>
          <a:ln w="12700">
            <a:miter lim="400000"/>
          </a:ln>
        </p:spPr>
      </p:pic>
      <p:sp>
        <p:nvSpPr>
          <p:cNvPr id="331" name="Circle"/>
          <p:cNvSpPr/>
          <p:nvPr/>
        </p:nvSpPr>
        <p:spPr>
          <a:xfrm>
            <a:off x="-2577142" y="-4204767"/>
            <a:ext cx="8904120" cy="8904120"/>
          </a:xfrm>
          <a:prstGeom prst="ellipse">
            <a:avLst/>
          </a:prstGeom>
          <a:solidFill>
            <a:srgbClr val="F2E96B"/>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332" name="Image" descr="Image"/>
          <p:cNvPicPr>
            <a:picLocks noChangeAspect="1"/>
          </p:cNvPicPr>
          <p:nvPr/>
        </p:nvPicPr>
        <p:blipFill>
          <a:blip r:embed="rId5"/>
          <a:stretch>
            <a:fillRect/>
          </a:stretch>
        </p:blipFill>
        <p:spPr>
          <a:xfrm>
            <a:off x="343101" y="338959"/>
            <a:ext cx="1786825" cy="505236"/>
          </a:xfrm>
          <a:prstGeom prst="rect">
            <a:avLst/>
          </a:prstGeom>
          <a:ln w="12700">
            <a:miter lim="400000"/>
          </a:ln>
        </p:spPr>
      </p:pic>
      <p:sp>
        <p:nvSpPr>
          <p:cNvPr id="333"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Circle"/>
          <p:cNvSpPr/>
          <p:nvPr/>
        </p:nvSpPr>
        <p:spPr>
          <a:xfrm>
            <a:off x="-5267619" y="1807918"/>
            <a:ext cx="17253353"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321" name="Circle"/>
          <p:cNvSpPr/>
          <p:nvPr/>
        </p:nvSpPr>
        <p:spPr>
          <a:xfrm>
            <a:off x="15565169" y="1807918"/>
            <a:ext cx="7834515" cy="7834515"/>
          </a:xfrm>
          <a:prstGeom prst="ellipse">
            <a:avLst/>
          </a:prstGeom>
          <a:solidFill>
            <a:srgbClr val="E6B0DE"/>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322" name="Image" descr="Image"/>
          <p:cNvPicPr>
            <a:picLocks noChangeAspect="1"/>
          </p:cNvPicPr>
          <p:nvPr/>
        </p:nvPicPr>
        <p:blipFill>
          <a:blip r:embed="rId3"/>
          <a:stretch>
            <a:fillRect/>
          </a:stretch>
        </p:blipFill>
        <p:spPr>
          <a:xfrm>
            <a:off x="343101" y="338959"/>
            <a:ext cx="1786825" cy="505236"/>
          </a:xfrm>
          <a:prstGeom prst="rect">
            <a:avLst/>
          </a:prstGeom>
          <a:ln w="12700">
            <a:miter lim="400000"/>
          </a:ln>
        </p:spPr>
      </p:pic>
      <p:sp>
        <p:nvSpPr>
          <p:cNvPr id="323"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324" name="Image" descr="Image"/>
          <p:cNvPicPr>
            <a:picLocks noChangeAspect="1"/>
          </p:cNvPicPr>
          <p:nvPr/>
        </p:nvPicPr>
        <p:blipFill>
          <a:blip r:embed="rId4"/>
          <a:stretch>
            <a:fillRect/>
          </a:stretch>
        </p:blipFill>
        <p:spPr>
          <a:xfrm>
            <a:off x="-4590070" y="2998762"/>
            <a:ext cx="23168152" cy="15848038"/>
          </a:xfrm>
          <a:prstGeom prst="rect">
            <a:avLst/>
          </a:prstGeom>
          <a:ln w="12700">
            <a:miter lim="400000"/>
          </a:ln>
        </p:spPr>
      </p:pic>
      <p:sp>
        <p:nvSpPr>
          <p:cNvPr id="325" name="Suukooli laul:…"/>
          <p:cNvSpPr txBox="1"/>
          <p:nvPr/>
        </p:nvSpPr>
        <p:spPr>
          <a:xfrm>
            <a:off x="6056508" y="1025108"/>
            <a:ext cx="12270988" cy="2318583"/>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lnSpc>
                <a:spcPct val="90000"/>
              </a:lnSpc>
              <a:defRPr sz="8000"/>
            </a:pPr>
            <a:r>
              <a:rPr lang="ru-RU" dirty="0"/>
              <a:t>Песня чистых зубов</a:t>
            </a:r>
            <a:r>
              <a:rPr dirty="0"/>
              <a:t>:</a:t>
            </a:r>
          </a:p>
          <a:p>
            <a:pPr>
              <a:lnSpc>
                <a:spcPct val="90000"/>
              </a:lnSpc>
              <a:defRPr sz="8000"/>
            </a:pPr>
            <a:r>
              <a:rPr lang="ru-RU" dirty="0"/>
              <a:t>на трёх языках</a:t>
            </a:r>
            <a:r>
              <a:rPr dirty="0"/>
              <a:t>!</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8E2CB"/>
        </a:solidFill>
        <a:effectLst/>
      </p:bgPr>
    </p:bg>
    <p:spTree>
      <p:nvGrpSpPr>
        <p:cNvPr id="1" name=""/>
        <p:cNvGrpSpPr/>
        <p:nvPr/>
      </p:nvGrpSpPr>
      <p:grpSpPr>
        <a:xfrm>
          <a:off x="0" y="0"/>
          <a:ext cx="0" cy="0"/>
          <a:chOff x="0" y="0"/>
          <a:chExt cx="0" cy="0"/>
        </a:xfrm>
      </p:grpSpPr>
      <p:sp>
        <p:nvSpPr>
          <p:cNvPr id="335" name="Circle"/>
          <p:cNvSpPr/>
          <p:nvPr/>
        </p:nvSpPr>
        <p:spPr>
          <a:xfrm>
            <a:off x="7351472" y="2559256"/>
            <a:ext cx="2568281" cy="2568281"/>
          </a:xfrm>
          <a:prstGeom prst="ellipse">
            <a:avLst/>
          </a:prstGeom>
          <a:solidFill>
            <a:srgbClr val="F2E96B"/>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336" name="Image" descr="Image"/>
          <p:cNvPicPr>
            <a:picLocks noChangeAspect="1"/>
          </p:cNvPicPr>
          <p:nvPr/>
        </p:nvPicPr>
        <p:blipFill>
          <a:blip r:embed="rId3"/>
          <a:stretch>
            <a:fillRect/>
          </a:stretch>
        </p:blipFill>
        <p:spPr>
          <a:xfrm rot="73282">
            <a:off x="6451070" y="6979175"/>
            <a:ext cx="11481860" cy="10515386"/>
          </a:xfrm>
          <a:prstGeom prst="rect">
            <a:avLst/>
          </a:prstGeom>
          <a:ln w="12700">
            <a:miter lim="400000"/>
          </a:ln>
        </p:spPr>
      </p:pic>
      <p:sp>
        <p:nvSpPr>
          <p:cNvPr id="337" name="Terved hambad…"/>
          <p:cNvSpPr txBox="1"/>
          <p:nvPr/>
        </p:nvSpPr>
        <p:spPr>
          <a:xfrm>
            <a:off x="1884217" y="3409491"/>
            <a:ext cx="20615566" cy="2624949"/>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0000"/>
            </a:lvl1pPr>
          </a:lstStyle>
          <a:p>
            <a:r>
              <a:rPr lang="ru-RU"/>
              <a:t>Спасибо</a:t>
            </a:r>
            <a:r>
              <a:t>!</a:t>
            </a:r>
            <a:endParaRPr dirty="0"/>
          </a:p>
        </p:txBody>
      </p:sp>
      <p:sp>
        <p:nvSpPr>
          <p:cNvPr id="338" name="Circle"/>
          <p:cNvSpPr/>
          <p:nvPr/>
        </p:nvSpPr>
        <p:spPr>
          <a:xfrm>
            <a:off x="-1026025" y="-928587"/>
            <a:ext cx="5458920" cy="5458920"/>
          </a:xfrm>
          <a:prstGeom prst="ellipse">
            <a:avLst/>
          </a:prstGeom>
          <a:solidFill>
            <a:srgbClr val="B9CAF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339" name="Circle"/>
          <p:cNvSpPr/>
          <p:nvPr/>
        </p:nvSpPr>
        <p:spPr>
          <a:xfrm>
            <a:off x="18043693" y="8813403"/>
            <a:ext cx="3423467" cy="3423466"/>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340" name="Circle"/>
          <p:cNvSpPr/>
          <p:nvPr/>
        </p:nvSpPr>
        <p:spPr>
          <a:xfrm>
            <a:off x="1502530" y="8269933"/>
            <a:ext cx="3229667" cy="3229666"/>
          </a:xfrm>
          <a:prstGeom prst="ellipse">
            <a:avLst/>
          </a:prstGeom>
          <a:solidFill>
            <a:srgbClr val="B4A4E2"/>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341" name="Circle"/>
          <p:cNvSpPr/>
          <p:nvPr/>
        </p:nvSpPr>
        <p:spPr>
          <a:xfrm>
            <a:off x="17738185" y="1690887"/>
            <a:ext cx="1320643" cy="1320643"/>
          </a:xfrm>
          <a:prstGeom prst="ellipse">
            <a:avLst/>
          </a:prstGeom>
          <a:solidFill>
            <a:srgbClr val="E6B0DE"/>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342" name="Circle"/>
          <p:cNvSpPr/>
          <p:nvPr/>
        </p:nvSpPr>
        <p:spPr>
          <a:xfrm>
            <a:off x="5019663" y="13055679"/>
            <a:ext cx="1320643" cy="1320643"/>
          </a:xfrm>
          <a:prstGeom prst="ellipse">
            <a:avLst/>
          </a:prstGeom>
          <a:solidFill>
            <a:srgbClr val="E6B0DE"/>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343" name="Circle"/>
          <p:cNvSpPr/>
          <p:nvPr/>
        </p:nvSpPr>
        <p:spPr>
          <a:xfrm>
            <a:off x="21402768" y="3515570"/>
            <a:ext cx="5297833" cy="5297834"/>
          </a:xfrm>
          <a:prstGeom prst="ellipse">
            <a:avLst/>
          </a:prstGeom>
          <a:solidFill>
            <a:srgbClr val="B4A4E2"/>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344" name="Circle"/>
          <p:cNvSpPr/>
          <p:nvPr/>
        </p:nvSpPr>
        <p:spPr>
          <a:xfrm>
            <a:off x="12444617" y="-439946"/>
            <a:ext cx="2568281" cy="2568280"/>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345" name="Image" descr="Image"/>
          <p:cNvPicPr>
            <a:picLocks noChangeAspect="1"/>
          </p:cNvPicPr>
          <p:nvPr/>
        </p:nvPicPr>
        <p:blipFill>
          <a:blip r:embed="rId4"/>
          <a:stretch>
            <a:fillRect/>
          </a:stretch>
        </p:blipFill>
        <p:spPr>
          <a:xfrm>
            <a:off x="343101" y="338959"/>
            <a:ext cx="1786825" cy="505236"/>
          </a:xfrm>
          <a:prstGeom prst="rect">
            <a:avLst/>
          </a:prstGeom>
          <a:ln w="12700">
            <a:miter lim="400000"/>
          </a:ln>
        </p:spPr>
      </p:pic>
      <p:sp>
        <p:nvSpPr>
          <p:cNvPr id="346"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Circle"/>
          <p:cNvSpPr/>
          <p:nvPr/>
        </p:nvSpPr>
        <p:spPr>
          <a:xfrm>
            <a:off x="11115474" y="4024415"/>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65" name="Picture 1" descr="Picture 1"/>
          <p:cNvPicPr>
            <a:picLocks noChangeAspect="1"/>
          </p:cNvPicPr>
          <p:nvPr/>
        </p:nvPicPr>
        <p:blipFill>
          <a:blip r:embed="rId3"/>
          <a:srcRect l="2445" t="6726" r="2445" b="6726"/>
          <a:stretch>
            <a:fillRect/>
          </a:stretch>
        </p:blipFill>
        <p:spPr>
          <a:xfrm>
            <a:off x="3617260" y="1862732"/>
            <a:ext cx="16620108" cy="9990403"/>
          </a:xfrm>
          <a:prstGeom prst="rect">
            <a:avLst/>
          </a:prstGeom>
          <a:ln w="12700">
            <a:miter lim="400000"/>
          </a:ln>
        </p:spPr>
      </p:pic>
      <p:sp>
        <p:nvSpPr>
          <p:cNvPr id="66" name="bakterid"/>
          <p:cNvSpPr txBox="1"/>
          <p:nvPr/>
        </p:nvSpPr>
        <p:spPr>
          <a:xfrm>
            <a:off x="7733775" y="12161113"/>
            <a:ext cx="8386906" cy="868501"/>
          </a:xfrm>
          <a:prstGeom prst="rect">
            <a:avLst/>
          </a:prstGeom>
          <a:ln w="12700">
            <a:miter lim="400000"/>
          </a:ln>
          <a:extLst>
            <a:ext uri="{C572A759-6A51-4108-AA02-DFA0A04FC94B}">
              <ma14:wrappingTextBoxFlag xmlns="" xmlns:ma14="http://schemas.microsoft.com/office/mac/drawingml/2011/main" val="1"/>
            </a:ext>
          </a:extLst>
        </p:spPr>
        <p:txBody>
          <a:bodyPr wrap="none" lIns="64291" tIns="64291" rIns="64291" bIns="64291">
            <a:spAutoFit/>
          </a:bodyPr>
          <a:lstStyle>
            <a:lvl1pPr>
              <a:defRPr sz="6000" b="1">
                <a:latin typeface="Arial"/>
                <a:ea typeface="Arial"/>
                <a:cs typeface="Arial"/>
                <a:sym typeface="Arial"/>
              </a:defRPr>
            </a:lvl1pPr>
          </a:lstStyle>
          <a:p>
            <a:r>
              <a:rPr lang="ru-RU" dirty="0"/>
              <a:t>Увеличено в </a:t>
            </a:r>
            <a:r>
              <a:rPr dirty="0"/>
              <a:t>1000</a:t>
            </a:r>
            <a:r>
              <a:rPr lang="et-EE" dirty="0"/>
              <a:t> </a:t>
            </a:r>
            <a:r>
              <a:rPr lang="ru-RU" dirty="0"/>
              <a:t>раз</a:t>
            </a:r>
            <a:endParaRPr dirty="0"/>
          </a:p>
        </p:txBody>
      </p:sp>
      <p:pic>
        <p:nvPicPr>
          <p:cNvPr id="67" name="Image" descr="Image"/>
          <p:cNvPicPr>
            <a:picLocks noChangeAspect="1"/>
          </p:cNvPicPr>
          <p:nvPr/>
        </p:nvPicPr>
        <p:blipFill>
          <a:blip r:embed="rId4"/>
          <a:stretch>
            <a:fillRect/>
          </a:stretch>
        </p:blipFill>
        <p:spPr>
          <a:xfrm>
            <a:off x="343101" y="338959"/>
            <a:ext cx="1786825" cy="505236"/>
          </a:xfrm>
          <a:prstGeom prst="rect">
            <a:avLst/>
          </a:prstGeom>
          <a:ln w="12700">
            <a:miter lim="400000"/>
          </a:ln>
        </p:spPr>
      </p:pic>
      <p:sp>
        <p:nvSpPr>
          <p:cNvPr id="68"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Image" descr="Image"/>
          <p:cNvPicPr>
            <a:picLocks noChangeAspect="1"/>
          </p:cNvPicPr>
          <p:nvPr/>
        </p:nvPicPr>
        <p:blipFill>
          <a:blip r:embed="rId3"/>
          <a:stretch>
            <a:fillRect/>
          </a:stretch>
        </p:blipFill>
        <p:spPr>
          <a:xfrm>
            <a:off x="13883933" y="6824417"/>
            <a:ext cx="2744010" cy="2744010"/>
          </a:xfrm>
          <a:prstGeom prst="rect">
            <a:avLst/>
          </a:prstGeom>
          <a:ln w="12700">
            <a:miter lim="400000"/>
          </a:ln>
        </p:spPr>
      </p:pic>
      <p:sp>
        <p:nvSpPr>
          <p:cNvPr id="72" name="?"/>
          <p:cNvSpPr txBox="1"/>
          <p:nvPr/>
        </p:nvSpPr>
        <p:spPr>
          <a:xfrm>
            <a:off x="14966058" y="7719936"/>
            <a:ext cx="579761" cy="952972"/>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lvl="8" algn="l">
              <a:defRPr sz="6000" b="1">
                <a:solidFill>
                  <a:srgbClr val="111E8E"/>
                </a:solidFill>
                <a:latin typeface="Arial"/>
                <a:ea typeface="Arial"/>
                <a:cs typeface="Arial"/>
                <a:sym typeface="Arial"/>
              </a:defRPr>
            </a:pPr>
            <a:r>
              <a:t>?</a:t>
            </a:r>
          </a:p>
        </p:txBody>
      </p:sp>
      <p:pic>
        <p:nvPicPr>
          <p:cNvPr id="73" name="Image" descr="Image"/>
          <p:cNvPicPr>
            <a:picLocks noChangeAspect="1"/>
          </p:cNvPicPr>
          <p:nvPr/>
        </p:nvPicPr>
        <p:blipFill>
          <a:blip r:embed="rId4"/>
          <a:stretch>
            <a:fillRect/>
          </a:stretch>
        </p:blipFill>
        <p:spPr>
          <a:xfrm>
            <a:off x="8541857" y="6583540"/>
            <a:ext cx="3757868" cy="3225763"/>
          </a:xfrm>
          <a:prstGeom prst="rect">
            <a:avLst/>
          </a:prstGeom>
          <a:ln w="12700">
            <a:miter lim="400000"/>
          </a:ln>
        </p:spPr>
      </p:pic>
      <p:pic>
        <p:nvPicPr>
          <p:cNvPr id="74" name="Image" descr="Image"/>
          <p:cNvPicPr>
            <a:picLocks noChangeAspect="1"/>
          </p:cNvPicPr>
          <p:nvPr/>
        </p:nvPicPr>
        <p:blipFill>
          <a:blip r:embed="rId5"/>
          <a:stretch>
            <a:fillRect/>
          </a:stretch>
        </p:blipFill>
        <p:spPr>
          <a:xfrm>
            <a:off x="2545764" y="6603412"/>
            <a:ext cx="3871256" cy="3186020"/>
          </a:xfrm>
          <a:prstGeom prst="rect">
            <a:avLst/>
          </a:prstGeom>
          <a:ln w="12700">
            <a:miter lim="400000"/>
          </a:ln>
        </p:spPr>
      </p:pic>
      <p:pic>
        <p:nvPicPr>
          <p:cNvPr id="75" name="Image" descr="Image"/>
          <p:cNvPicPr>
            <a:picLocks noChangeAspect="1"/>
          </p:cNvPicPr>
          <p:nvPr/>
        </p:nvPicPr>
        <p:blipFill>
          <a:blip r:embed="rId6"/>
          <a:stretch>
            <a:fillRect/>
          </a:stretch>
        </p:blipFill>
        <p:spPr>
          <a:xfrm>
            <a:off x="343101" y="338959"/>
            <a:ext cx="1786825" cy="505236"/>
          </a:xfrm>
          <a:prstGeom prst="rect">
            <a:avLst/>
          </a:prstGeom>
          <a:ln w="12700">
            <a:miter lim="400000"/>
          </a:ln>
        </p:spPr>
      </p:pic>
      <p:sp>
        <p:nvSpPr>
          <p:cNvPr id="76"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77" name="Image" descr="Image"/>
          <p:cNvPicPr>
            <a:picLocks noChangeAspect="1"/>
          </p:cNvPicPr>
          <p:nvPr/>
        </p:nvPicPr>
        <p:blipFill>
          <a:blip r:embed="rId7"/>
          <a:stretch>
            <a:fillRect/>
          </a:stretch>
        </p:blipFill>
        <p:spPr>
          <a:xfrm>
            <a:off x="18142469" y="6234741"/>
            <a:ext cx="4293681" cy="4765661"/>
          </a:xfrm>
          <a:prstGeom prst="rect">
            <a:avLst/>
          </a:prstGeom>
          <a:ln w="12700">
            <a:miter lim="400000"/>
          </a:ln>
        </p:spPr>
      </p:pic>
      <p:sp>
        <p:nvSpPr>
          <p:cNvPr id="10" name="bakterid">
            <a:extLst>
              <a:ext uri="{FF2B5EF4-FFF2-40B4-BE49-F238E27FC236}">
                <a16:creationId xmlns:a16="http://schemas.microsoft.com/office/drawing/2014/main" id="{DCC1677D-62D6-2A42-A631-CB0C19758100}"/>
              </a:ext>
            </a:extLst>
          </p:cNvPr>
          <p:cNvSpPr txBox="1"/>
          <p:nvPr/>
        </p:nvSpPr>
        <p:spPr>
          <a:xfrm>
            <a:off x="2129926" y="3067116"/>
            <a:ext cx="20806973" cy="868501"/>
          </a:xfrm>
          <a:prstGeom prst="rect">
            <a:avLst/>
          </a:prstGeom>
          <a:ln w="12700">
            <a:miter lim="400000"/>
          </a:ln>
          <a:extLst>
            <a:ext uri="{C572A759-6A51-4108-AA02-DFA0A04FC94B}">
              <ma14:wrappingTextBoxFlag xmlns="" xmlns:ma14="http://schemas.microsoft.com/office/mac/drawingml/2011/main" val="1"/>
            </a:ext>
          </a:extLst>
        </p:spPr>
        <p:txBody>
          <a:bodyPr wrap="none" lIns="64291" tIns="64291" rIns="64291" bIns="64291" anchor="b">
            <a:spAutoFit/>
          </a:bodyPr>
          <a:lstStyle/>
          <a:p>
            <a:pPr lvl="8" algn="l">
              <a:defRPr sz="6000" b="1">
                <a:latin typeface="Arial"/>
                <a:ea typeface="Arial"/>
                <a:cs typeface="Arial"/>
                <a:sym typeface="Arial"/>
              </a:defRPr>
            </a:pPr>
            <a:r>
              <a:rPr lang="ru-RU" dirty="0"/>
              <a:t>микробы</a:t>
            </a:r>
            <a:r>
              <a:rPr dirty="0"/>
              <a:t>     +     </a:t>
            </a:r>
            <a:r>
              <a:rPr lang="ru-RU" dirty="0"/>
              <a:t>еда</a:t>
            </a:r>
            <a:r>
              <a:rPr lang="en-EE" dirty="0"/>
              <a:t>/</a:t>
            </a:r>
            <a:r>
              <a:rPr lang="ru-RU" dirty="0"/>
              <a:t>напиток</a:t>
            </a:r>
            <a:r>
              <a:rPr dirty="0"/>
              <a:t>     +    </a:t>
            </a:r>
            <a:r>
              <a:rPr lang="ru-RU" dirty="0"/>
              <a:t>  ?  </a:t>
            </a:r>
            <a:r>
              <a:rPr dirty="0"/>
              <a:t>  </a:t>
            </a:r>
            <a:r>
              <a:rPr lang="ru-RU" dirty="0"/>
              <a:t>  </a:t>
            </a:r>
            <a:r>
              <a:rPr dirty="0"/>
              <a:t> </a:t>
            </a:r>
            <a:r>
              <a:rPr lang="ru-RU" dirty="0"/>
              <a:t>   </a:t>
            </a:r>
            <a:r>
              <a:rPr dirty="0"/>
              <a:t>   =    </a:t>
            </a:r>
            <a:r>
              <a:rPr dirty="0">
                <a:solidFill>
                  <a:srgbClr val="F57B70"/>
                </a:solidFill>
              </a:rPr>
              <a:t> </a:t>
            </a:r>
            <a:r>
              <a:rPr lang="ru-RU" dirty="0">
                <a:solidFill>
                  <a:srgbClr val="F57B70"/>
                </a:solidFill>
              </a:rPr>
              <a:t>дырка</a:t>
            </a:r>
            <a:endParaRPr dirty="0">
              <a:solidFill>
                <a:srgbClr val="F57B70"/>
              </a:solidFill>
            </a:endParaRPr>
          </a:p>
        </p:txBody>
      </p:sp>
    </p:spTree>
  </p:cSld>
  <p:clrMapOvr>
    <a:masterClrMapping/>
  </p:clrMapOvr>
  <mc:AlternateContent xmlns:mc="http://schemas.openxmlformats.org/markup-compatibility/2006" xmlns:p14="http://schemas.microsoft.com/office/powerpoint/2010/main">
    <mc:Choice Requires="p14">
      <p:transition spd="slow">
        <p:dissolve/>
      </p:transition>
    </mc:Choice>
    <mc:Fallback xmlns="" xmlns:m="http://schemas.openxmlformats.org/officeDocument/2006/math" xmlns:a14="http://schemas.microsoft.com/office/drawing/2010/main">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 name="Image" descr="Image"/>
          <p:cNvPicPr>
            <a:picLocks noChangeAspect="1"/>
          </p:cNvPicPr>
          <p:nvPr/>
        </p:nvPicPr>
        <p:blipFill>
          <a:blip r:embed="rId3"/>
          <a:stretch>
            <a:fillRect/>
          </a:stretch>
        </p:blipFill>
        <p:spPr>
          <a:xfrm>
            <a:off x="13883933" y="6824417"/>
            <a:ext cx="2744010" cy="2744010"/>
          </a:xfrm>
          <a:prstGeom prst="rect">
            <a:avLst/>
          </a:prstGeom>
          <a:ln w="12700">
            <a:miter lim="400000"/>
          </a:ln>
        </p:spPr>
      </p:pic>
      <p:pic>
        <p:nvPicPr>
          <p:cNvPr id="83" name="Image" descr="Image"/>
          <p:cNvPicPr>
            <a:picLocks noChangeAspect="1"/>
          </p:cNvPicPr>
          <p:nvPr/>
        </p:nvPicPr>
        <p:blipFill>
          <a:blip r:embed="rId4"/>
          <a:stretch>
            <a:fillRect/>
          </a:stretch>
        </p:blipFill>
        <p:spPr>
          <a:xfrm>
            <a:off x="8541857" y="6583540"/>
            <a:ext cx="3757868" cy="3225763"/>
          </a:xfrm>
          <a:prstGeom prst="rect">
            <a:avLst/>
          </a:prstGeom>
          <a:ln w="12700">
            <a:miter lim="400000"/>
          </a:ln>
        </p:spPr>
      </p:pic>
      <p:pic>
        <p:nvPicPr>
          <p:cNvPr id="84" name="Image" descr="Image"/>
          <p:cNvPicPr>
            <a:picLocks noChangeAspect="1"/>
          </p:cNvPicPr>
          <p:nvPr/>
        </p:nvPicPr>
        <p:blipFill>
          <a:blip r:embed="rId5"/>
          <a:stretch>
            <a:fillRect/>
          </a:stretch>
        </p:blipFill>
        <p:spPr>
          <a:xfrm>
            <a:off x="2545764" y="6603412"/>
            <a:ext cx="3871256" cy="3186020"/>
          </a:xfrm>
          <a:prstGeom prst="rect">
            <a:avLst/>
          </a:prstGeom>
          <a:ln w="12700">
            <a:miter lim="400000"/>
          </a:ln>
        </p:spPr>
      </p:pic>
      <p:pic>
        <p:nvPicPr>
          <p:cNvPr id="85" name="Image" descr="Image"/>
          <p:cNvPicPr>
            <a:picLocks noChangeAspect="1"/>
          </p:cNvPicPr>
          <p:nvPr/>
        </p:nvPicPr>
        <p:blipFill>
          <a:blip r:embed="rId6"/>
          <a:stretch>
            <a:fillRect/>
          </a:stretch>
        </p:blipFill>
        <p:spPr>
          <a:xfrm>
            <a:off x="343101" y="338959"/>
            <a:ext cx="1786825" cy="505236"/>
          </a:xfrm>
          <a:prstGeom prst="rect">
            <a:avLst/>
          </a:prstGeom>
          <a:ln w="12700">
            <a:miter lim="400000"/>
          </a:ln>
        </p:spPr>
      </p:pic>
      <p:sp>
        <p:nvSpPr>
          <p:cNvPr id="86"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87" name="Image" descr="Image"/>
          <p:cNvPicPr>
            <a:picLocks noChangeAspect="1"/>
          </p:cNvPicPr>
          <p:nvPr/>
        </p:nvPicPr>
        <p:blipFill>
          <a:blip r:embed="rId7"/>
          <a:stretch>
            <a:fillRect/>
          </a:stretch>
        </p:blipFill>
        <p:spPr>
          <a:xfrm>
            <a:off x="18142469" y="6234741"/>
            <a:ext cx="4293681" cy="4765661"/>
          </a:xfrm>
          <a:prstGeom prst="rect">
            <a:avLst/>
          </a:prstGeom>
          <a:ln w="12700">
            <a:miter lim="400000"/>
          </a:ln>
        </p:spPr>
      </p:pic>
      <p:sp>
        <p:nvSpPr>
          <p:cNvPr id="9" name="bakterid">
            <a:extLst>
              <a:ext uri="{FF2B5EF4-FFF2-40B4-BE49-F238E27FC236}">
                <a16:creationId xmlns:a16="http://schemas.microsoft.com/office/drawing/2014/main" id="{E610E933-91C9-4B4D-BF25-6B22BA99DB39}"/>
              </a:ext>
            </a:extLst>
          </p:cNvPr>
          <p:cNvSpPr txBox="1"/>
          <p:nvPr/>
        </p:nvSpPr>
        <p:spPr>
          <a:xfrm>
            <a:off x="2129926" y="3067116"/>
            <a:ext cx="20806973" cy="868501"/>
          </a:xfrm>
          <a:prstGeom prst="rect">
            <a:avLst/>
          </a:prstGeom>
          <a:ln w="12700">
            <a:miter lim="400000"/>
          </a:ln>
          <a:extLst>
            <a:ext uri="{C572A759-6A51-4108-AA02-DFA0A04FC94B}">
              <ma14:wrappingTextBoxFlag xmlns="" xmlns:ma14="http://schemas.microsoft.com/office/mac/drawingml/2011/main" val="1"/>
            </a:ext>
          </a:extLst>
        </p:spPr>
        <p:txBody>
          <a:bodyPr wrap="none" lIns="64291" tIns="64291" rIns="64291" bIns="64291" anchor="b">
            <a:spAutoFit/>
          </a:bodyPr>
          <a:lstStyle/>
          <a:p>
            <a:pPr lvl="8" algn="l">
              <a:defRPr sz="6000" b="1">
                <a:latin typeface="Arial"/>
                <a:ea typeface="Arial"/>
                <a:cs typeface="Arial"/>
                <a:sym typeface="Arial"/>
              </a:defRPr>
            </a:pPr>
            <a:r>
              <a:rPr lang="ru-RU" dirty="0"/>
              <a:t>микробы</a:t>
            </a:r>
            <a:r>
              <a:rPr dirty="0"/>
              <a:t>     +     </a:t>
            </a:r>
            <a:r>
              <a:rPr lang="ru-RU" dirty="0"/>
              <a:t>еда</a:t>
            </a:r>
            <a:r>
              <a:rPr lang="en-EE" dirty="0"/>
              <a:t>/</a:t>
            </a:r>
            <a:r>
              <a:rPr lang="ru-RU" dirty="0"/>
              <a:t>напиток</a:t>
            </a:r>
            <a:r>
              <a:rPr dirty="0"/>
              <a:t>     +    </a:t>
            </a:r>
            <a:r>
              <a:rPr lang="ru-RU" dirty="0"/>
              <a:t>время</a:t>
            </a:r>
            <a:r>
              <a:rPr dirty="0"/>
              <a:t>      =    </a:t>
            </a:r>
            <a:r>
              <a:rPr dirty="0">
                <a:solidFill>
                  <a:srgbClr val="F57B70"/>
                </a:solidFill>
              </a:rPr>
              <a:t> </a:t>
            </a:r>
            <a:r>
              <a:rPr lang="ru-RU" dirty="0">
                <a:solidFill>
                  <a:srgbClr val="F57B70"/>
                </a:solidFill>
              </a:rPr>
              <a:t>дырка</a:t>
            </a:r>
            <a:endParaRPr dirty="0">
              <a:solidFill>
                <a:srgbClr val="F57B70"/>
              </a:solidFill>
            </a:endParaRPr>
          </a:p>
        </p:txBody>
      </p:sp>
    </p:spTree>
  </p:cSld>
  <p:clrMapOvr>
    <a:masterClrMapping/>
  </p:clrMapOvr>
  <mc:AlternateContent xmlns:mc="http://schemas.openxmlformats.org/markup-compatibility/2006" xmlns:p14="http://schemas.microsoft.com/office/powerpoint/2010/main">
    <mc:Choice Requires="p14">
      <p:transition spd="slow">
        <p:dissolve/>
      </p:transition>
    </mc:Choice>
    <mc:Fallback xmlns="" xmlns:m="http://schemas.openxmlformats.org/officeDocument/2006/math" xmlns:a14="http://schemas.microsoft.com/office/drawing/2010/main">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Circle"/>
          <p:cNvSpPr/>
          <p:nvPr/>
        </p:nvSpPr>
        <p:spPr>
          <a:xfrm>
            <a:off x="15067232" y="9078605"/>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92" name="Circle"/>
          <p:cNvSpPr/>
          <p:nvPr/>
        </p:nvSpPr>
        <p:spPr>
          <a:xfrm>
            <a:off x="-9583412" y="-13056757"/>
            <a:ext cx="19166824" cy="19166823"/>
          </a:xfrm>
          <a:prstGeom prst="ellipse">
            <a:avLst/>
          </a:prstGeom>
          <a:solidFill>
            <a:srgbClr val="F4BBEC"/>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93" name="Image" descr="Image"/>
          <p:cNvPicPr>
            <a:picLocks noChangeAspect="1"/>
          </p:cNvPicPr>
          <p:nvPr/>
        </p:nvPicPr>
        <p:blipFill>
          <a:blip r:embed="rId3"/>
          <a:stretch>
            <a:fillRect/>
          </a:stretch>
        </p:blipFill>
        <p:spPr>
          <a:xfrm>
            <a:off x="343101" y="338959"/>
            <a:ext cx="1786825" cy="505236"/>
          </a:xfrm>
          <a:prstGeom prst="rect">
            <a:avLst/>
          </a:prstGeom>
          <a:ln w="12700">
            <a:miter lim="400000"/>
          </a:ln>
        </p:spPr>
      </p:pic>
      <p:sp>
        <p:nvSpPr>
          <p:cNvPr id="94"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95" name="Image" descr="Image"/>
          <p:cNvPicPr>
            <a:picLocks noChangeAspect="1"/>
          </p:cNvPicPr>
          <p:nvPr/>
        </p:nvPicPr>
        <p:blipFill>
          <a:blip r:embed="rId4"/>
          <a:stretch>
            <a:fillRect/>
          </a:stretch>
        </p:blipFill>
        <p:spPr>
          <a:xfrm>
            <a:off x="5412792" y="2011709"/>
            <a:ext cx="13558416" cy="11318182"/>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Circle"/>
          <p:cNvSpPr/>
          <p:nvPr/>
        </p:nvSpPr>
        <p:spPr>
          <a:xfrm>
            <a:off x="15067232" y="9078605"/>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98" name="Circle"/>
          <p:cNvSpPr/>
          <p:nvPr/>
        </p:nvSpPr>
        <p:spPr>
          <a:xfrm>
            <a:off x="-9583412" y="-13056757"/>
            <a:ext cx="19166824" cy="19166823"/>
          </a:xfrm>
          <a:prstGeom prst="ellipse">
            <a:avLst/>
          </a:prstGeom>
          <a:solidFill>
            <a:srgbClr val="F4BBEC"/>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99" name="Image" descr="Image"/>
          <p:cNvPicPr>
            <a:picLocks noChangeAspect="1"/>
          </p:cNvPicPr>
          <p:nvPr/>
        </p:nvPicPr>
        <p:blipFill>
          <a:blip r:embed="rId3"/>
          <a:stretch>
            <a:fillRect/>
          </a:stretch>
        </p:blipFill>
        <p:spPr>
          <a:xfrm>
            <a:off x="343101" y="338959"/>
            <a:ext cx="1786825" cy="505236"/>
          </a:xfrm>
          <a:prstGeom prst="rect">
            <a:avLst/>
          </a:prstGeom>
          <a:ln w="12700">
            <a:miter lim="400000"/>
          </a:ln>
        </p:spPr>
      </p:pic>
      <p:sp>
        <p:nvSpPr>
          <p:cNvPr id="100"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101" name="Image" descr="Image"/>
          <p:cNvPicPr>
            <a:picLocks noChangeAspect="1"/>
          </p:cNvPicPr>
          <p:nvPr/>
        </p:nvPicPr>
        <p:blipFill>
          <a:blip r:embed="rId4"/>
          <a:stretch>
            <a:fillRect/>
          </a:stretch>
        </p:blipFill>
        <p:spPr>
          <a:xfrm>
            <a:off x="5406144" y="383273"/>
            <a:ext cx="13571712" cy="12949454"/>
          </a:xfrm>
          <a:prstGeom prst="rect">
            <a:avLst/>
          </a:prstGeom>
          <a:ln w="12700">
            <a:miter lim="400000"/>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Circle"/>
          <p:cNvSpPr/>
          <p:nvPr/>
        </p:nvSpPr>
        <p:spPr>
          <a:xfrm>
            <a:off x="15067232" y="9078605"/>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104" name="Circle"/>
          <p:cNvSpPr/>
          <p:nvPr/>
        </p:nvSpPr>
        <p:spPr>
          <a:xfrm>
            <a:off x="-9583412" y="-13056757"/>
            <a:ext cx="19166824" cy="19166823"/>
          </a:xfrm>
          <a:prstGeom prst="ellipse">
            <a:avLst/>
          </a:prstGeom>
          <a:solidFill>
            <a:srgbClr val="F4BBEC"/>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105" name="Image" descr="Image"/>
          <p:cNvPicPr>
            <a:picLocks noChangeAspect="1"/>
          </p:cNvPicPr>
          <p:nvPr/>
        </p:nvPicPr>
        <p:blipFill>
          <a:blip r:embed="rId3"/>
          <a:stretch>
            <a:fillRect/>
          </a:stretch>
        </p:blipFill>
        <p:spPr>
          <a:xfrm>
            <a:off x="343101" y="338959"/>
            <a:ext cx="1786825" cy="505236"/>
          </a:xfrm>
          <a:prstGeom prst="rect">
            <a:avLst/>
          </a:prstGeom>
          <a:ln w="12700">
            <a:miter lim="400000"/>
          </a:ln>
        </p:spPr>
      </p:pic>
      <p:sp>
        <p:nvSpPr>
          <p:cNvPr id="106" name="SUUKOOL.EE"/>
          <p:cNvSpPr txBox="1"/>
          <p:nvPr/>
        </p:nvSpPr>
        <p:spPr>
          <a:xfrm>
            <a:off x="21713147" y="247292"/>
            <a:ext cx="2338537" cy="520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107" name="Image" descr="Image"/>
          <p:cNvPicPr>
            <a:picLocks noChangeAspect="1"/>
          </p:cNvPicPr>
          <p:nvPr/>
        </p:nvPicPr>
        <p:blipFill>
          <a:blip r:embed="rId4"/>
          <a:stretch>
            <a:fillRect/>
          </a:stretch>
        </p:blipFill>
        <p:spPr>
          <a:xfrm>
            <a:off x="5418050" y="-124123"/>
            <a:ext cx="13547900" cy="13456246"/>
          </a:xfrm>
          <a:prstGeom prst="rect">
            <a:avLst/>
          </a:prstGeom>
          <a:ln w="12700">
            <a:miter lim="400000"/>
          </a:ln>
        </p:spPr>
      </p:pic>
    </p:spTree>
  </p:cSld>
  <p:clrMapOvr>
    <a:masterClrMapping/>
  </p:clrMapOvr>
  <p:transition spd="med"/>
</p:sld>
</file>

<file path=ppt/theme/theme1.xml><?xml version="1.0" encoding="utf-8"?>
<a:theme xmlns:a="http://schemas.openxmlformats.org/drawingml/2006/main" name="White">
  <a:themeElements>
    <a:clrScheme name="White">
      <a:dk1>
        <a:srgbClr val="B9CAF2"/>
      </a:dk1>
      <a:lt1>
        <a:srgbClr val="373887"/>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73887"/>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100000"/>
          </a:lnSpc>
          <a:spcBef>
            <a:spcPts val="3600"/>
          </a:spcBef>
          <a:spcAft>
            <a:spcPts val="0"/>
          </a:spcAft>
          <a:buClrTx/>
          <a:buSzTx/>
          <a:buFontTx/>
          <a:buNone/>
          <a:tabLst/>
          <a:defRPr kumimoji="0" sz="7200" b="0" i="0" u="none" strike="noStrike" cap="none" spc="0" normalizeH="0" baseline="0">
            <a:ln>
              <a:noFill/>
            </a:ln>
            <a:solidFill>
              <a:srgbClr val="878650"/>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80000"/>
          </a:lnSpc>
          <a:spcBef>
            <a:spcPts val="0"/>
          </a:spcBef>
          <a:spcAft>
            <a:spcPts val="0"/>
          </a:spcAft>
          <a:buClrTx/>
          <a:buSzTx/>
          <a:buFontTx/>
          <a:buNone/>
          <a:tabLst/>
          <a:defRPr kumimoji="0" sz="11200" b="0" i="0" u="none" strike="noStrike" cap="none" spc="0" normalizeH="0" baseline="0">
            <a:ln>
              <a:noFill/>
            </a:ln>
            <a:solidFill>
              <a:srgbClr val="373887"/>
            </a:solidFill>
            <a:effectLst/>
            <a:uFillTx/>
            <a:latin typeface="Arial Black"/>
            <a:ea typeface="Arial Black"/>
            <a:cs typeface="Arial Black"/>
            <a:sym typeface="Arial Blac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73887"/>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100000"/>
          </a:lnSpc>
          <a:spcBef>
            <a:spcPts val="3600"/>
          </a:spcBef>
          <a:spcAft>
            <a:spcPts val="0"/>
          </a:spcAft>
          <a:buClrTx/>
          <a:buSzTx/>
          <a:buFontTx/>
          <a:buNone/>
          <a:tabLst/>
          <a:defRPr kumimoji="0" sz="7200" b="0" i="0" u="none" strike="noStrike" cap="none" spc="0" normalizeH="0" baseline="0">
            <a:ln>
              <a:noFill/>
            </a:ln>
            <a:solidFill>
              <a:srgbClr val="878650"/>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80000"/>
          </a:lnSpc>
          <a:spcBef>
            <a:spcPts val="0"/>
          </a:spcBef>
          <a:spcAft>
            <a:spcPts val="0"/>
          </a:spcAft>
          <a:buClrTx/>
          <a:buSzTx/>
          <a:buFontTx/>
          <a:buNone/>
          <a:tabLst/>
          <a:defRPr kumimoji="0" sz="11200" b="0" i="0" u="none" strike="noStrike" cap="none" spc="0" normalizeH="0" baseline="0">
            <a:ln>
              <a:noFill/>
            </a:ln>
            <a:solidFill>
              <a:srgbClr val="373887"/>
            </a:solidFill>
            <a:effectLst/>
            <a:uFillTx/>
            <a:latin typeface="Arial Black"/>
            <a:ea typeface="Arial Black"/>
            <a:cs typeface="Arial Black"/>
            <a:sym typeface="Arial Blac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27690</TotalTime>
  <Words>3707</Words>
  <Application>Microsoft Macintosh PowerPoint</Application>
  <PresentationFormat>Custom</PresentationFormat>
  <Paragraphs>167</Paragraphs>
  <Slides>34</Slides>
  <Notes>34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Arial</vt:lpstr>
      <vt:lpstr>Arial Black</vt:lpstr>
      <vt:lpstr>Calibri</vt:lpstr>
      <vt:lpstr>Gill Sans</vt:lpstr>
      <vt:lpstr>Helvetica</vt:lpstr>
      <vt:lpstr>Helvetica Light</vt:lpstr>
      <vt:lpstr>Helvetica Neue</vt:lpstr>
      <vt:lpstr>Helvetica Neue Thin</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IT administrator</cp:lastModifiedBy>
  <cp:revision>73</cp:revision>
  <dcterms:modified xsi:type="dcterms:W3CDTF">2020-08-21T08:54:01Z</dcterms:modified>
</cp:coreProperties>
</file>